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4" r:id="rId1"/>
  </p:sldMasterIdLst>
  <p:notesMasterIdLst>
    <p:notesMasterId r:id="rId29"/>
  </p:notesMasterIdLst>
  <p:handoutMasterIdLst>
    <p:handoutMasterId r:id="rId30"/>
  </p:handoutMasterIdLst>
  <p:sldIdLst>
    <p:sldId id="710" r:id="rId2"/>
    <p:sldId id="752" r:id="rId3"/>
    <p:sldId id="712" r:id="rId4"/>
    <p:sldId id="753" r:id="rId5"/>
    <p:sldId id="748" r:id="rId6"/>
    <p:sldId id="749" r:id="rId7"/>
    <p:sldId id="731" r:id="rId8"/>
    <p:sldId id="746" r:id="rId9"/>
    <p:sldId id="785" r:id="rId10"/>
    <p:sldId id="794" r:id="rId11"/>
    <p:sldId id="795" r:id="rId12"/>
    <p:sldId id="786" r:id="rId13"/>
    <p:sldId id="787" r:id="rId14"/>
    <p:sldId id="788" r:id="rId15"/>
    <p:sldId id="789" r:id="rId16"/>
    <p:sldId id="796" r:id="rId17"/>
    <p:sldId id="797" r:id="rId18"/>
    <p:sldId id="790" r:id="rId19"/>
    <p:sldId id="791" r:id="rId20"/>
    <p:sldId id="792" r:id="rId21"/>
    <p:sldId id="793" r:id="rId22"/>
    <p:sldId id="798" r:id="rId23"/>
    <p:sldId id="800" r:id="rId24"/>
    <p:sldId id="799" r:id="rId25"/>
    <p:sldId id="801" r:id="rId26"/>
    <p:sldId id="662" r:id="rId27"/>
    <p:sldId id="740" r:id="rId28"/>
  </p:sldIdLst>
  <p:sldSz cx="12192000" cy="6858000"/>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CA7F8E7E-CD07-1F4E-ABAC-8E6A47D9BFA1}">
          <p14:sldIdLst>
            <p14:sldId id="710"/>
            <p14:sldId id="752"/>
            <p14:sldId id="712"/>
            <p14:sldId id="753"/>
            <p14:sldId id="748"/>
            <p14:sldId id="749"/>
            <p14:sldId id="731"/>
            <p14:sldId id="746"/>
            <p14:sldId id="785"/>
            <p14:sldId id="794"/>
            <p14:sldId id="795"/>
            <p14:sldId id="786"/>
            <p14:sldId id="787"/>
            <p14:sldId id="788"/>
            <p14:sldId id="789"/>
            <p14:sldId id="796"/>
            <p14:sldId id="797"/>
            <p14:sldId id="790"/>
            <p14:sldId id="791"/>
            <p14:sldId id="792"/>
            <p14:sldId id="793"/>
            <p14:sldId id="798"/>
            <p14:sldId id="800"/>
            <p14:sldId id="799"/>
            <p14:sldId id="801"/>
            <p14:sldId id="662"/>
            <p14:sldId id="740"/>
          </p14:sldIdLst>
        </p14:section>
      </p14:sectionLst>
    </p:ext>
    <p:ext uri="{EFAFB233-063F-42B5-8137-9DF3F51BA10A}">
      <p15:sldGuideLst xmlns:p15="http://schemas.microsoft.com/office/powerpoint/2012/main">
        <p15:guide id="2" orient="horz" pos="3912" userDrawn="1">
          <p15:clr>
            <a:srgbClr val="A4A3A4"/>
          </p15:clr>
        </p15:guide>
        <p15:guide id="4" pos="7296" userDrawn="1">
          <p15:clr>
            <a:srgbClr val="A4A3A4"/>
          </p15:clr>
        </p15:guide>
        <p15:guide id="5" pos="360" userDrawn="1">
          <p15:clr>
            <a:srgbClr val="A4A3A4"/>
          </p15:clr>
        </p15:guide>
        <p15:guide id="6" pos="3840" userDrawn="1">
          <p15:clr>
            <a:srgbClr val="A4A3A4"/>
          </p15:clr>
        </p15:guide>
        <p15:guide id="7" orient="horz" pos="1008" userDrawn="1">
          <p15:clr>
            <a:srgbClr val="A4A3A4"/>
          </p15:clr>
        </p15:guide>
      </p15:sldGuideLst>
    </p:ext>
    <p:ext uri="{2D200454-40CA-4A62-9FC3-DE9A4176ACB9}">
      <p15:notesGuideLst xmlns:p15="http://schemas.microsoft.com/office/powerpoint/2012/main">
        <p15:guide id="1" orient="horz" pos="2932" userDrawn="1">
          <p15:clr>
            <a:srgbClr val="A4A3A4"/>
          </p15:clr>
        </p15:guide>
        <p15:guide id="2" pos="2212"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576"/>
    <a:srgbClr val="00FA4A"/>
    <a:srgbClr val="000306"/>
    <a:srgbClr val="082E35"/>
    <a:srgbClr val="001215"/>
    <a:srgbClr val="071315"/>
    <a:srgbClr val="0B2831"/>
    <a:srgbClr val="000A1E"/>
    <a:srgbClr val="006478"/>
    <a:srgbClr val="51A78B"/>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7B26C5-4107-4FEC-AEDC-1716B250A1E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363" autoAdjust="0"/>
    <p:restoredTop sz="88327" autoAdjust="0"/>
  </p:normalViewPr>
  <p:slideViewPr>
    <p:cSldViewPr snapToGrid="0">
      <p:cViewPr>
        <p:scale>
          <a:sx n="155" d="100"/>
          <a:sy n="155" d="100"/>
        </p:scale>
        <p:origin x="1200" y="408"/>
      </p:cViewPr>
      <p:guideLst>
        <p:guide orient="horz" pos="3912"/>
        <p:guide pos="7296"/>
        <p:guide pos="360"/>
        <p:guide pos="3840"/>
        <p:guide orient="horz" pos="1008"/>
      </p:guideLst>
    </p:cSldViewPr>
  </p:slideViewPr>
  <p:outlineViewPr>
    <p:cViewPr>
      <p:scale>
        <a:sx n="33" d="100"/>
        <a:sy n="33" d="100"/>
      </p:scale>
      <p:origin x="0" y="-11938"/>
    </p:cViewPr>
  </p:outlineViewPr>
  <p:notesTextViewPr>
    <p:cViewPr>
      <p:scale>
        <a:sx n="185" d="100"/>
        <a:sy n="185" d="100"/>
      </p:scale>
      <p:origin x="0" y="0"/>
    </p:cViewPr>
  </p:notesTextViewPr>
  <p:sorterViewPr>
    <p:cViewPr>
      <p:scale>
        <a:sx n="100" d="100"/>
        <a:sy n="100" d="100"/>
      </p:scale>
      <p:origin x="0" y="-12850"/>
    </p:cViewPr>
  </p:sorterViewPr>
  <p:notesViewPr>
    <p:cSldViewPr snapToGrid="0" snapToObjects="1">
      <p:cViewPr varScale="1">
        <p:scale>
          <a:sx n="61" d="100"/>
          <a:sy n="61" d="100"/>
        </p:scale>
        <p:origin x="3110" y="62"/>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0"/>
            <a:ext cx="3043343" cy="465455"/>
          </a:xfrm>
          <a:prstGeom prst="rect">
            <a:avLst/>
          </a:prstGeom>
        </p:spPr>
        <p:txBody>
          <a:bodyPr vert="horz" lIns="93885" tIns="46944" rIns="93885" bIns="46944" rtlCol="0"/>
          <a:lstStyle>
            <a:lvl1pPr algn="l">
              <a:defRPr sz="1200"/>
            </a:lvl1pPr>
          </a:lstStyle>
          <a:p>
            <a:endParaRPr lang="en-US" dirty="0"/>
          </a:p>
        </p:txBody>
      </p:sp>
      <p:sp>
        <p:nvSpPr>
          <p:cNvPr id="3" name="Date Placeholder 2"/>
          <p:cNvSpPr>
            <a:spLocks noGrp="1"/>
          </p:cNvSpPr>
          <p:nvPr>
            <p:ph type="dt" sz="quarter" idx="1"/>
          </p:nvPr>
        </p:nvSpPr>
        <p:spPr>
          <a:xfrm>
            <a:off x="3978135" y="0"/>
            <a:ext cx="3043343" cy="465455"/>
          </a:xfrm>
          <a:prstGeom prst="rect">
            <a:avLst/>
          </a:prstGeom>
        </p:spPr>
        <p:txBody>
          <a:bodyPr vert="horz" lIns="93885" tIns="46944" rIns="93885" bIns="46944" rtlCol="0"/>
          <a:lstStyle>
            <a:lvl1pPr algn="r">
              <a:defRPr sz="1200"/>
            </a:lvl1pPr>
          </a:lstStyle>
          <a:p>
            <a:fld id="{E17B2DBE-960A-614B-B965-BE0EA04CC77A}" type="datetimeFigureOut">
              <a:rPr lang="en-US" smtClean="0"/>
              <a:pPr/>
              <a:t>3/13/18</a:t>
            </a:fld>
            <a:endParaRPr lang="en-US" dirty="0"/>
          </a:p>
        </p:txBody>
      </p:sp>
      <p:sp>
        <p:nvSpPr>
          <p:cNvPr id="4" name="Footer Placeholder 3"/>
          <p:cNvSpPr>
            <a:spLocks noGrp="1"/>
          </p:cNvSpPr>
          <p:nvPr>
            <p:ph type="ftr" sz="quarter" idx="2"/>
          </p:nvPr>
        </p:nvSpPr>
        <p:spPr>
          <a:xfrm>
            <a:off x="3" y="8842030"/>
            <a:ext cx="3043343" cy="465455"/>
          </a:xfrm>
          <a:prstGeom prst="rect">
            <a:avLst/>
          </a:prstGeom>
        </p:spPr>
        <p:txBody>
          <a:bodyPr vert="horz" lIns="93885" tIns="46944" rIns="93885" bIns="46944"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8135" y="8842030"/>
            <a:ext cx="3043343" cy="465455"/>
          </a:xfrm>
          <a:prstGeom prst="rect">
            <a:avLst/>
          </a:prstGeom>
        </p:spPr>
        <p:txBody>
          <a:bodyPr vert="horz" lIns="93885" tIns="46944" rIns="93885" bIns="46944" rtlCol="0" anchor="b"/>
          <a:lstStyle>
            <a:lvl1pPr algn="r">
              <a:defRPr sz="1200"/>
            </a:lvl1pPr>
          </a:lstStyle>
          <a:p>
            <a:fld id="{1339C423-F22A-3B4E-A9CE-1A814546B4AA}" type="slidenum">
              <a:rPr lang="en-US" smtClean="0"/>
              <a:pPr/>
              <a:t>‹#›</a:t>
            </a:fld>
            <a:endParaRPr lang="en-US" dirty="0"/>
          </a:p>
        </p:txBody>
      </p:sp>
      <p:grpSp>
        <p:nvGrpSpPr>
          <p:cNvPr id="6" name="Group 5"/>
          <p:cNvGrpSpPr>
            <a:grpSpLocks noChangeAspect="1"/>
          </p:cNvGrpSpPr>
          <p:nvPr/>
        </p:nvGrpSpPr>
        <p:grpSpPr>
          <a:xfrm>
            <a:off x="2876463" y="9035758"/>
            <a:ext cx="1285392" cy="144237"/>
            <a:chOff x="6880226" y="6316662"/>
            <a:chExt cx="1614487" cy="179389"/>
          </a:xfrm>
        </p:grpSpPr>
        <p:sp>
          <p:nvSpPr>
            <p:cNvPr id="7" name="Freeform 5"/>
            <p:cNvSpPr>
              <a:spLocks/>
            </p:cNvSpPr>
            <p:nvPr/>
          </p:nvSpPr>
          <p:spPr bwMode="auto">
            <a:xfrm>
              <a:off x="6880226" y="6318250"/>
              <a:ext cx="138112" cy="177800"/>
            </a:xfrm>
            <a:custGeom>
              <a:avLst/>
              <a:gdLst>
                <a:gd name="T0" fmla="*/ 40 w 74"/>
                <a:gd name="T1" fmla="*/ 40 h 95"/>
                <a:gd name="T2" fmla="*/ 17 w 74"/>
                <a:gd name="T3" fmla="*/ 26 h 95"/>
                <a:gd name="T4" fmla="*/ 38 w 74"/>
                <a:gd name="T5" fmla="*/ 13 h 95"/>
                <a:gd name="T6" fmla="*/ 62 w 74"/>
                <a:gd name="T7" fmla="*/ 25 h 95"/>
                <a:gd name="T8" fmla="*/ 63 w 74"/>
                <a:gd name="T9" fmla="*/ 26 h 95"/>
                <a:gd name="T10" fmla="*/ 64 w 74"/>
                <a:gd name="T11" fmla="*/ 26 h 95"/>
                <a:gd name="T12" fmla="*/ 72 w 74"/>
                <a:gd name="T13" fmla="*/ 18 h 95"/>
                <a:gd name="T14" fmla="*/ 38 w 74"/>
                <a:gd name="T15" fmla="*/ 0 h 95"/>
                <a:gd name="T16" fmla="*/ 3 w 74"/>
                <a:gd name="T17" fmla="*/ 28 h 95"/>
                <a:gd name="T18" fmla="*/ 34 w 74"/>
                <a:gd name="T19" fmla="*/ 54 h 95"/>
                <a:gd name="T20" fmla="*/ 59 w 74"/>
                <a:gd name="T21" fmla="*/ 68 h 95"/>
                <a:gd name="T22" fmla="*/ 38 w 74"/>
                <a:gd name="T23" fmla="*/ 81 h 95"/>
                <a:gd name="T24" fmla="*/ 9 w 74"/>
                <a:gd name="T25" fmla="*/ 68 h 95"/>
                <a:gd name="T26" fmla="*/ 9 w 74"/>
                <a:gd name="T27" fmla="*/ 67 h 95"/>
                <a:gd name="T28" fmla="*/ 8 w 74"/>
                <a:gd name="T29" fmla="*/ 67 h 95"/>
                <a:gd name="T30" fmla="*/ 0 w 74"/>
                <a:gd name="T31" fmla="*/ 75 h 95"/>
                <a:gd name="T32" fmla="*/ 38 w 74"/>
                <a:gd name="T33" fmla="*/ 95 h 95"/>
                <a:gd name="T34" fmla="*/ 74 w 74"/>
                <a:gd name="T35" fmla="*/ 67 h 95"/>
                <a:gd name="T36" fmla="*/ 40 w 74"/>
                <a:gd name="T37" fmla="*/ 4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95">
                  <a:moveTo>
                    <a:pt x="40" y="40"/>
                  </a:moveTo>
                  <a:cubicBezTo>
                    <a:pt x="24" y="37"/>
                    <a:pt x="17" y="34"/>
                    <a:pt x="17" y="26"/>
                  </a:cubicBezTo>
                  <a:cubicBezTo>
                    <a:pt x="17" y="18"/>
                    <a:pt x="25" y="13"/>
                    <a:pt x="38" y="13"/>
                  </a:cubicBezTo>
                  <a:cubicBezTo>
                    <a:pt x="48" y="13"/>
                    <a:pt x="57" y="18"/>
                    <a:pt x="62" y="25"/>
                  </a:cubicBezTo>
                  <a:cubicBezTo>
                    <a:pt x="63" y="26"/>
                    <a:pt x="63" y="26"/>
                    <a:pt x="63" y="26"/>
                  </a:cubicBezTo>
                  <a:cubicBezTo>
                    <a:pt x="64" y="26"/>
                    <a:pt x="64" y="26"/>
                    <a:pt x="64" y="26"/>
                  </a:cubicBezTo>
                  <a:cubicBezTo>
                    <a:pt x="66" y="26"/>
                    <a:pt x="72" y="23"/>
                    <a:pt x="72" y="18"/>
                  </a:cubicBezTo>
                  <a:cubicBezTo>
                    <a:pt x="72" y="11"/>
                    <a:pt x="60" y="0"/>
                    <a:pt x="38" y="0"/>
                  </a:cubicBezTo>
                  <a:cubicBezTo>
                    <a:pt x="17" y="0"/>
                    <a:pt x="3" y="11"/>
                    <a:pt x="3" y="28"/>
                  </a:cubicBezTo>
                  <a:cubicBezTo>
                    <a:pt x="3" y="47"/>
                    <a:pt x="21" y="51"/>
                    <a:pt x="34" y="54"/>
                  </a:cubicBezTo>
                  <a:cubicBezTo>
                    <a:pt x="51" y="57"/>
                    <a:pt x="59" y="59"/>
                    <a:pt x="59" y="68"/>
                  </a:cubicBezTo>
                  <a:cubicBezTo>
                    <a:pt x="59" y="77"/>
                    <a:pt x="51" y="81"/>
                    <a:pt x="38" y="81"/>
                  </a:cubicBezTo>
                  <a:cubicBezTo>
                    <a:pt x="25" y="81"/>
                    <a:pt x="16" y="77"/>
                    <a:pt x="9" y="68"/>
                  </a:cubicBezTo>
                  <a:cubicBezTo>
                    <a:pt x="9" y="67"/>
                    <a:pt x="9" y="67"/>
                    <a:pt x="9" y="67"/>
                  </a:cubicBezTo>
                  <a:cubicBezTo>
                    <a:pt x="8" y="67"/>
                    <a:pt x="8" y="67"/>
                    <a:pt x="8" y="67"/>
                  </a:cubicBezTo>
                  <a:cubicBezTo>
                    <a:pt x="6" y="67"/>
                    <a:pt x="0" y="70"/>
                    <a:pt x="0" y="75"/>
                  </a:cubicBezTo>
                  <a:cubicBezTo>
                    <a:pt x="0" y="84"/>
                    <a:pt x="14" y="95"/>
                    <a:pt x="38" y="95"/>
                  </a:cubicBezTo>
                  <a:cubicBezTo>
                    <a:pt x="60" y="95"/>
                    <a:pt x="74" y="84"/>
                    <a:pt x="74" y="67"/>
                  </a:cubicBezTo>
                  <a:cubicBezTo>
                    <a:pt x="74" y="47"/>
                    <a:pt x="55" y="43"/>
                    <a:pt x="40" y="40"/>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noEditPoints="1"/>
            </p:cNvSpPr>
            <p:nvPr/>
          </p:nvSpPr>
          <p:spPr bwMode="auto">
            <a:xfrm>
              <a:off x="7029450" y="6318250"/>
              <a:ext cx="165100" cy="177800"/>
            </a:xfrm>
            <a:custGeom>
              <a:avLst/>
              <a:gdLst>
                <a:gd name="T0" fmla="*/ 45 w 88"/>
                <a:gd name="T1" fmla="*/ 0 h 95"/>
                <a:gd name="T2" fmla="*/ 0 w 88"/>
                <a:gd name="T3" fmla="*/ 48 h 95"/>
                <a:gd name="T4" fmla="*/ 46 w 88"/>
                <a:gd name="T5" fmla="*/ 95 h 95"/>
                <a:gd name="T6" fmla="*/ 85 w 88"/>
                <a:gd name="T7" fmla="*/ 74 h 95"/>
                <a:gd name="T8" fmla="*/ 77 w 88"/>
                <a:gd name="T9" fmla="*/ 65 h 95"/>
                <a:gd name="T10" fmla="*/ 75 w 88"/>
                <a:gd name="T11" fmla="*/ 66 h 95"/>
                <a:gd name="T12" fmla="*/ 46 w 88"/>
                <a:gd name="T13" fmla="*/ 81 h 95"/>
                <a:gd name="T14" fmla="*/ 15 w 88"/>
                <a:gd name="T15" fmla="*/ 52 h 95"/>
                <a:gd name="T16" fmla="*/ 81 w 88"/>
                <a:gd name="T17" fmla="*/ 52 h 95"/>
                <a:gd name="T18" fmla="*/ 88 w 88"/>
                <a:gd name="T19" fmla="*/ 47 h 95"/>
                <a:gd name="T20" fmla="*/ 88 w 88"/>
                <a:gd name="T21" fmla="*/ 46 h 95"/>
                <a:gd name="T22" fmla="*/ 45 w 88"/>
                <a:gd name="T23" fmla="*/ 0 h 95"/>
                <a:gd name="T24" fmla="*/ 45 w 88"/>
                <a:gd name="T25" fmla="*/ 14 h 95"/>
                <a:gd name="T26" fmla="*/ 72 w 88"/>
                <a:gd name="T27" fmla="*/ 39 h 95"/>
                <a:gd name="T28" fmla="*/ 16 w 88"/>
                <a:gd name="T29" fmla="*/ 39 h 95"/>
                <a:gd name="T30" fmla="*/ 45 w 88"/>
                <a:gd name="T31" fmla="*/ 1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8" h="95">
                  <a:moveTo>
                    <a:pt x="45" y="0"/>
                  </a:moveTo>
                  <a:cubicBezTo>
                    <a:pt x="19" y="0"/>
                    <a:pt x="0" y="20"/>
                    <a:pt x="0" y="48"/>
                  </a:cubicBezTo>
                  <a:cubicBezTo>
                    <a:pt x="0" y="75"/>
                    <a:pt x="19" y="95"/>
                    <a:pt x="46" y="95"/>
                  </a:cubicBezTo>
                  <a:cubicBezTo>
                    <a:pt x="70" y="95"/>
                    <a:pt x="85" y="81"/>
                    <a:pt x="85" y="74"/>
                  </a:cubicBezTo>
                  <a:cubicBezTo>
                    <a:pt x="85" y="68"/>
                    <a:pt x="79" y="65"/>
                    <a:pt x="77" y="65"/>
                  </a:cubicBezTo>
                  <a:cubicBezTo>
                    <a:pt x="76" y="65"/>
                    <a:pt x="75" y="66"/>
                    <a:pt x="75" y="66"/>
                  </a:cubicBezTo>
                  <a:cubicBezTo>
                    <a:pt x="70" y="73"/>
                    <a:pt x="63" y="81"/>
                    <a:pt x="46" y="81"/>
                  </a:cubicBezTo>
                  <a:cubicBezTo>
                    <a:pt x="29" y="81"/>
                    <a:pt x="17" y="69"/>
                    <a:pt x="15" y="52"/>
                  </a:cubicBezTo>
                  <a:cubicBezTo>
                    <a:pt x="81" y="52"/>
                    <a:pt x="81" y="52"/>
                    <a:pt x="81" y="52"/>
                  </a:cubicBezTo>
                  <a:cubicBezTo>
                    <a:pt x="84" y="52"/>
                    <a:pt x="88" y="52"/>
                    <a:pt x="88" y="47"/>
                  </a:cubicBezTo>
                  <a:cubicBezTo>
                    <a:pt x="88" y="46"/>
                    <a:pt x="88" y="46"/>
                    <a:pt x="88" y="46"/>
                  </a:cubicBezTo>
                  <a:cubicBezTo>
                    <a:pt x="88" y="18"/>
                    <a:pt x="71" y="0"/>
                    <a:pt x="45" y="0"/>
                  </a:cubicBezTo>
                  <a:close/>
                  <a:moveTo>
                    <a:pt x="45" y="14"/>
                  </a:moveTo>
                  <a:cubicBezTo>
                    <a:pt x="60" y="14"/>
                    <a:pt x="70" y="23"/>
                    <a:pt x="72" y="39"/>
                  </a:cubicBezTo>
                  <a:cubicBezTo>
                    <a:pt x="16" y="39"/>
                    <a:pt x="16" y="39"/>
                    <a:pt x="16" y="39"/>
                  </a:cubicBezTo>
                  <a:cubicBezTo>
                    <a:pt x="19" y="24"/>
                    <a:pt x="30" y="14"/>
                    <a:pt x="45" y="14"/>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p:nvSpPr>
          <p:spPr bwMode="auto">
            <a:xfrm>
              <a:off x="7207250" y="6319838"/>
              <a:ext cx="95250" cy="174625"/>
            </a:xfrm>
            <a:custGeom>
              <a:avLst/>
              <a:gdLst>
                <a:gd name="T0" fmla="*/ 37 w 51"/>
                <a:gd name="T1" fmla="*/ 0 h 93"/>
                <a:gd name="T2" fmla="*/ 15 w 51"/>
                <a:gd name="T3" fmla="*/ 12 h 93"/>
                <a:gd name="T4" fmla="*/ 6 w 51"/>
                <a:gd name="T5" fmla="*/ 1 h 93"/>
                <a:gd name="T6" fmla="*/ 0 w 51"/>
                <a:gd name="T7" fmla="*/ 4 h 93"/>
                <a:gd name="T8" fmla="*/ 0 w 51"/>
                <a:gd name="T9" fmla="*/ 86 h 93"/>
                <a:gd name="T10" fmla="*/ 7 w 51"/>
                <a:gd name="T11" fmla="*/ 93 h 93"/>
                <a:gd name="T12" fmla="*/ 8 w 51"/>
                <a:gd name="T13" fmla="*/ 93 h 93"/>
                <a:gd name="T14" fmla="*/ 15 w 51"/>
                <a:gd name="T15" fmla="*/ 86 h 93"/>
                <a:gd name="T16" fmla="*/ 15 w 51"/>
                <a:gd name="T17" fmla="*/ 51 h 93"/>
                <a:gd name="T18" fmla="*/ 35 w 51"/>
                <a:gd name="T19" fmla="*/ 14 h 93"/>
                <a:gd name="T20" fmla="*/ 45 w 51"/>
                <a:gd name="T21" fmla="*/ 18 h 93"/>
                <a:gd name="T22" fmla="*/ 45 w 51"/>
                <a:gd name="T23" fmla="*/ 18 h 93"/>
                <a:gd name="T24" fmla="*/ 46 w 51"/>
                <a:gd name="T25" fmla="*/ 18 h 93"/>
                <a:gd name="T26" fmla="*/ 51 w 51"/>
                <a:gd name="T27" fmla="*/ 10 h 93"/>
                <a:gd name="T28" fmla="*/ 37 w 51"/>
                <a:gd name="T2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 h="93">
                  <a:moveTo>
                    <a:pt x="37" y="0"/>
                  </a:moveTo>
                  <a:cubicBezTo>
                    <a:pt x="27" y="0"/>
                    <a:pt x="20" y="4"/>
                    <a:pt x="15" y="12"/>
                  </a:cubicBezTo>
                  <a:cubicBezTo>
                    <a:pt x="15" y="5"/>
                    <a:pt x="11" y="1"/>
                    <a:pt x="6" y="1"/>
                  </a:cubicBezTo>
                  <a:cubicBezTo>
                    <a:pt x="4" y="1"/>
                    <a:pt x="0" y="2"/>
                    <a:pt x="0" y="4"/>
                  </a:cubicBezTo>
                  <a:cubicBezTo>
                    <a:pt x="0" y="86"/>
                    <a:pt x="0" y="86"/>
                    <a:pt x="0" y="86"/>
                  </a:cubicBezTo>
                  <a:cubicBezTo>
                    <a:pt x="0" y="91"/>
                    <a:pt x="3" y="93"/>
                    <a:pt x="7" y="93"/>
                  </a:cubicBezTo>
                  <a:cubicBezTo>
                    <a:pt x="8" y="93"/>
                    <a:pt x="8" y="93"/>
                    <a:pt x="8" y="93"/>
                  </a:cubicBezTo>
                  <a:cubicBezTo>
                    <a:pt x="13" y="93"/>
                    <a:pt x="15" y="91"/>
                    <a:pt x="15" y="86"/>
                  </a:cubicBezTo>
                  <a:cubicBezTo>
                    <a:pt x="15" y="51"/>
                    <a:pt x="15" y="51"/>
                    <a:pt x="15" y="51"/>
                  </a:cubicBezTo>
                  <a:cubicBezTo>
                    <a:pt x="15" y="35"/>
                    <a:pt x="19" y="14"/>
                    <a:pt x="35" y="14"/>
                  </a:cubicBezTo>
                  <a:cubicBezTo>
                    <a:pt x="39" y="14"/>
                    <a:pt x="42" y="15"/>
                    <a:pt x="45" y="18"/>
                  </a:cubicBezTo>
                  <a:cubicBezTo>
                    <a:pt x="45" y="18"/>
                    <a:pt x="45" y="18"/>
                    <a:pt x="45" y="18"/>
                  </a:cubicBezTo>
                  <a:cubicBezTo>
                    <a:pt x="46" y="18"/>
                    <a:pt x="46" y="18"/>
                    <a:pt x="46" y="18"/>
                  </a:cubicBezTo>
                  <a:cubicBezTo>
                    <a:pt x="48" y="18"/>
                    <a:pt x="51" y="15"/>
                    <a:pt x="51" y="10"/>
                  </a:cubicBezTo>
                  <a:cubicBezTo>
                    <a:pt x="51" y="4"/>
                    <a:pt x="46" y="0"/>
                    <a:pt x="37" y="0"/>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p:cNvSpPr>
            <p:nvPr/>
          </p:nvSpPr>
          <p:spPr bwMode="auto">
            <a:xfrm>
              <a:off x="7312025" y="6319838"/>
              <a:ext cx="158750" cy="174625"/>
            </a:xfrm>
            <a:custGeom>
              <a:avLst/>
              <a:gdLst>
                <a:gd name="T0" fmla="*/ 77 w 85"/>
                <a:gd name="T1" fmla="*/ 0 h 93"/>
                <a:gd name="T2" fmla="*/ 67 w 85"/>
                <a:gd name="T3" fmla="*/ 10 h 93"/>
                <a:gd name="T4" fmla="*/ 42 w 85"/>
                <a:gd name="T5" fmla="*/ 74 h 93"/>
                <a:gd name="T6" fmla="*/ 18 w 85"/>
                <a:gd name="T7" fmla="*/ 10 h 93"/>
                <a:gd name="T8" fmla="*/ 7 w 85"/>
                <a:gd name="T9" fmla="*/ 0 h 93"/>
                <a:gd name="T10" fmla="*/ 1 w 85"/>
                <a:gd name="T11" fmla="*/ 3 h 93"/>
                <a:gd name="T12" fmla="*/ 0 w 85"/>
                <a:gd name="T13" fmla="*/ 6 h 93"/>
                <a:gd name="T14" fmla="*/ 32 w 85"/>
                <a:gd name="T15" fmla="*/ 87 h 93"/>
                <a:gd name="T16" fmla="*/ 42 w 85"/>
                <a:gd name="T17" fmla="*/ 93 h 93"/>
                <a:gd name="T18" fmla="*/ 52 w 85"/>
                <a:gd name="T19" fmla="*/ 87 h 93"/>
                <a:gd name="T20" fmla="*/ 84 w 85"/>
                <a:gd name="T21" fmla="*/ 6 h 93"/>
                <a:gd name="T22" fmla="*/ 84 w 85"/>
                <a:gd name="T23" fmla="*/ 3 h 93"/>
                <a:gd name="T24" fmla="*/ 77 w 85"/>
                <a:gd name="T25"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93">
                  <a:moveTo>
                    <a:pt x="77" y="0"/>
                  </a:moveTo>
                  <a:cubicBezTo>
                    <a:pt x="72" y="0"/>
                    <a:pt x="70" y="3"/>
                    <a:pt x="67" y="10"/>
                  </a:cubicBezTo>
                  <a:cubicBezTo>
                    <a:pt x="42" y="74"/>
                    <a:pt x="42" y="74"/>
                    <a:pt x="42" y="74"/>
                  </a:cubicBezTo>
                  <a:cubicBezTo>
                    <a:pt x="18" y="10"/>
                    <a:pt x="18" y="10"/>
                    <a:pt x="18" y="10"/>
                  </a:cubicBezTo>
                  <a:cubicBezTo>
                    <a:pt x="15" y="2"/>
                    <a:pt x="13" y="0"/>
                    <a:pt x="7" y="0"/>
                  </a:cubicBezTo>
                  <a:cubicBezTo>
                    <a:pt x="5" y="0"/>
                    <a:pt x="2" y="1"/>
                    <a:pt x="1" y="3"/>
                  </a:cubicBezTo>
                  <a:cubicBezTo>
                    <a:pt x="0" y="4"/>
                    <a:pt x="0" y="5"/>
                    <a:pt x="0" y="6"/>
                  </a:cubicBezTo>
                  <a:cubicBezTo>
                    <a:pt x="32" y="87"/>
                    <a:pt x="32" y="87"/>
                    <a:pt x="32" y="87"/>
                  </a:cubicBezTo>
                  <a:cubicBezTo>
                    <a:pt x="34" y="91"/>
                    <a:pt x="35" y="93"/>
                    <a:pt x="42" y="93"/>
                  </a:cubicBezTo>
                  <a:cubicBezTo>
                    <a:pt x="49" y="93"/>
                    <a:pt x="51" y="91"/>
                    <a:pt x="52" y="87"/>
                  </a:cubicBezTo>
                  <a:cubicBezTo>
                    <a:pt x="84" y="6"/>
                    <a:pt x="84" y="6"/>
                    <a:pt x="84" y="6"/>
                  </a:cubicBezTo>
                  <a:cubicBezTo>
                    <a:pt x="85" y="5"/>
                    <a:pt x="84" y="4"/>
                    <a:pt x="84" y="3"/>
                  </a:cubicBezTo>
                  <a:cubicBezTo>
                    <a:pt x="83" y="3"/>
                    <a:pt x="81" y="0"/>
                    <a:pt x="77" y="0"/>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p:nvSpPr>
          <p:spPr bwMode="auto">
            <a:xfrm>
              <a:off x="7481888" y="6319838"/>
              <a:ext cx="26987" cy="171450"/>
            </a:xfrm>
            <a:custGeom>
              <a:avLst/>
              <a:gdLst>
                <a:gd name="T0" fmla="*/ 8 w 15"/>
                <a:gd name="T1" fmla="*/ 0 h 92"/>
                <a:gd name="T2" fmla="*/ 7 w 15"/>
                <a:gd name="T3" fmla="*/ 0 h 92"/>
                <a:gd name="T4" fmla="*/ 0 w 15"/>
                <a:gd name="T5" fmla="*/ 8 h 92"/>
                <a:gd name="T6" fmla="*/ 0 w 15"/>
                <a:gd name="T7" fmla="*/ 85 h 92"/>
                <a:gd name="T8" fmla="*/ 7 w 15"/>
                <a:gd name="T9" fmla="*/ 92 h 92"/>
                <a:gd name="T10" fmla="*/ 8 w 15"/>
                <a:gd name="T11" fmla="*/ 92 h 92"/>
                <a:gd name="T12" fmla="*/ 15 w 15"/>
                <a:gd name="T13" fmla="*/ 85 h 92"/>
                <a:gd name="T14" fmla="*/ 15 w 15"/>
                <a:gd name="T15" fmla="*/ 8 h 92"/>
                <a:gd name="T16" fmla="*/ 8 w 15"/>
                <a:gd name="T1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92">
                  <a:moveTo>
                    <a:pt x="8" y="0"/>
                  </a:moveTo>
                  <a:cubicBezTo>
                    <a:pt x="7" y="0"/>
                    <a:pt x="7" y="0"/>
                    <a:pt x="7" y="0"/>
                  </a:cubicBezTo>
                  <a:cubicBezTo>
                    <a:pt x="2" y="0"/>
                    <a:pt x="0" y="3"/>
                    <a:pt x="0" y="8"/>
                  </a:cubicBezTo>
                  <a:cubicBezTo>
                    <a:pt x="0" y="85"/>
                    <a:pt x="0" y="85"/>
                    <a:pt x="0" y="85"/>
                  </a:cubicBezTo>
                  <a:cubicBezTo>
                    <a:pt x="0" y="90"/>
                    <a:pt x="2" y="92"/>
                    <a:pt x="7" y="92"/>
                  </a:cubicBezTo>
                  <a:cubicBezTo>
                    <a:pt x="8" y="92"/>
                    <a:pt x="8" y="92"/>
                    <a:pt x="8" y="92"/>
                  </a:cubicBezTo>
                  <a:cubicBezTo>
                    <a:pt x="12" y="92"/>
                    <a:pt x="15" y="90"/>
                    <a:pt x="15" y="85"/>
                  </a:cubicBezTo>
                  <a:cubicBezTo>
                    <a:pt x="15" y="8"/>
                    <a:pt x="15" y="8"/>
                    <a:pt x="15" y="8"/>
                  </a:cubicBezTo>
                  <a:cubicBezTo>
                    <a:pt x="15" y="3"/>
                    <a:pt x="12" y="0"/>
                    <a:pt x="8" y="0"/>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0"/>
            <p:cNvSpPr>
              <a:spLocks/>
            </p:cNvSpPr>
            <p:nvPr/>
          </p:nvSpPr>
          <p:spPr bwMode="auto">
            <a:xfrm>
              <a:off x="7521575" y="6318250"/>
              <a:ext cx="160337" cy="177800"/>
            </a:xfrm>
            <a:custGeom>
              <a:avLst/>
              <a:gdLst>
                <a:gd name="T0" fmla="*/ 47 w 86"/>
                <a:gd name="T1" fmla="*/ 14 h 95"/>
                <a:gd name="T2" fmla="*/ 75 w 86"/>
                <a:gd name="T3" fmla="*/ 32 h 95"/>
                <a:gd name="T4" fmla="*/ 77 w 86"/>
                <a:gd name="T5" fmla="*/ 33 h 95"/>
                <a:gd name="T6" fmla="*/ 86 w 86"/>
                <a:gd name="T7" fmla="*/ 26 h 95"/>
                <a:gd name="T8" fmla="*/ 47 w 86"/>
                <a:gd name="T9" fmla="*/ 0 h 95"/>
                <a:gd name="T10" fmla="*/ 0 w 86"/>
                <a:gd name="T11" fmla="*/ 47 h 95"/>
                <a:gd name="T12" fmla="*/ 47 w 86"/>
                <a:gd name="T13" fmla="*/ 95 h 95"/>
                <a:gd name="T14" fmla="*/ 86 w 86"/>
                <a:gd name="T15" fmla="*/ 69 h 95"/>
                <a:gd name="T16" fmla="*/ 77 w 86"/>
                <a:gd name="T17" fmla="*/ 61 h 95"/>
                <a:gd name="T18" fmla="*/ 75 w 86"/>
                <a:gd name="T19" fmla="*/ 63 h 95"/>
                <a:gd name="T20" fmla="*/ 47 w 86"/>
                <a:gd name="T21" fmla="*/ 81 h 95"/>
                <a:gd name="T22" fmla="*/ 16 w 86"/>
                <a:gd name="T23" fmla="*/ 47 h 95"/>
                <a:gd name="T24" fmla="*/ 47 w 86"/>
                <a:gd name="T25" fmla="*/ 1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95">
                  <a:moveTo>
                    <a:pt x="47" y="14"/>
                  </a:moveTo>
                  <a:cubicBezTo>
                    <a:pt x="61" y="14"/>
                    <a:pt x="70" y="20"/>
                    <a:pt x="75" y="32"/>
                  </a:cubicBezTo>
                  <a:cubicBezTo>
                    <a:pt x="75" y="33"/>
                    <a:pt x="76" y="33"/>
                    <a:pt x="77" y="33"/>
                  </a:cubicBezTo>
                  <a:cubicBezTo>
                    <a:pt x="80" y="33"/>
                    <a:pt x="86" y="31"/>
                    <a:pt x="86" y="26"/>
                  </a:cubicBezTo>
                  <a:cubicBezTo>
                    <a:pt x="86" y="16"/>
                    <a:pt x="73" y="0"/>
                    <a:pt x="47" y="0"/>
                  </a:cubicBezTo>
                  <a:cubicBezTo>
                    <a:pt x="20" y="0"/>
                    <a:pt x="0" y="20"/>
                    <a:pt x="0" y="47"/>
                  </a:cubicBezTo>
                  <a:cubicBezTo>
                    <a:pt x="0" y="74"/>
                    <a:pt x="20" y="95"/>
                    <a:pt x="47" y="95"/>
                  </a:cubicBezTo>
                  <a:cubicBezTo>
                    <a:pt x="73" y="95"/>
                    <a:pt x="86" y="78"/>
                    <a:pt x="86" y="69"/>
                  </a:cubicBezTo>
                  <a:cubicBezTo>
                    <a:pt x="86" y="64"/>
                    <a:pt x="80" y="61"/>
                    <a:pt x="77" y="61"/>
                  </a:cubicBezTo>
                  <a:cubicBezTo>
                    <a:pt x="76" y="61"/>
                    <a:pt x="75" y="62"/>
                    <a:pt x="75" y="63"/>
                  </a:cubicBezTo>
                  <a:cubicBezTo>
                    <a:pt x="70" y="75"/>
                    <a:pt x="61" y="81"/>
                    <a:pt x="47" y="81"/>
                  </a:cubicBezTo>
                  <a:cubicBezTo>
                    <a:pt x="29" y="81"/>
                    <a:pt x="16" y="67"/>
                    <a:pt x="16" y="47"/>
                  </a:cubicBezTo>
                  <a:cubicBezTo>
                    <a:pt x="16" y="28"/>
                    <a:pt x="29" y="14"/>
                    <a:pt x="47" y="14"/>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1"/>
            <p:cNvSpPr>
              <a:spLocks noEditPoints="1"/>
            </p:cNvSpPr>
            <p:nvPr/>
          </p:nvSpPr>
          <p:spPr bwMode="auto">
            <a:xfrm>
              <a:off x="7693025" y="6318250"/>
              <a:ext cx="163512" cy="177800"/>
            </a:xfrm>
            <a:custGeom>
              <a:avLst/>
              <a:gdLst>
                <a:gd name="T0" fmla="*/ 46 w 88"/>
                <a:gd name="T1" fmla="*/ 0 h 95"/>
                <a:gd name="T2" fmla="*/ 0 w 88"/>
                <a:gd name="T3" fmla="*/ 48 h 95"/>
                <a:gd name="T4" fmla="*/ 47 w 88"/>
                <a:gd name="T5" fmla="*/ 95 h 95"/>
                <a:gd name="T6" fmla="*/ 85 w 88"/>
                <a:gd name="T7" fmla="*/ 74 h 95"/>
                <a:gd name="T8" fmla="*/ 77 w 88"/>
                <a:gd name="T9" fmla="*/ 65 h 95"/>
                <a:gd name="T10" fmla="*/ 75 w 88"/>
                <a:gd name="T11" fmla="*/ 66 h 95"/>
                <a:gd name="T12" fmla="*/ 47 w 88"/>
                <a:gd name="T13" fmla="*/ 81 h 95"/>
                <a:gd name="T14" fmla="*/ 15 w 88"/>
                <a:gd name="T15" fmla="*/ 52 h 95"/>
                <a:gd name="T16" fmla="*/ 82 w 88"/>
                <a:gd name="T17" fmla="*/ 52 h 95"/>
                <a:gd name="T18" fmla="*/ 88 w 88"/>
                <a:gd name="T19" fmla="*/ 47 h 95"/>
                <a:gd name="T20" fmla="*/ 88 w 88"/>
                <a:gd name="T21" fmla="*/ 46 h 95"/>
                <a:gd name="T22" fmla="*/ 46 w 88"/>
                <a:gd name="T23" fmla="*/ 0 h 95"/>
                <a:gd name="T24" fmla="*/ 46 w 88"/>
                <a:gd name="T25" fmla="*/ 14 h 95"/>
                <a:gd name="T26" fmla="*/ 72 w 88"/>
                <a:gd name="T27" fmla="*/ 39 h 95"/>
                <a:gd name="T28" fmla="*/ 16 w 88"/>
                <a:gd name="T29" fmla="*/ 39 h 95"/>
                <a:gd name="T30" fmla="*/ 46 w 88"/>
                <a:gd name="T31" fmla="*/ 1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8" h="95">
                  <a:moveTo>
                    <a:pt x="46" y="0"/>
                  </a:moveTo>
                  <a:cubicBezTo>
                    <a:pt x="20" y="0"/>
                    <a:pt x="0" y="20"/>
                    <a:pt x="0" y="48"/>
                  </a:cubicBezTo>
                  <a:cubicBezTo>
                    <a:pt x="0" y="75"/>
                    <a:pt x="19" y="95"/>
                    <a:pt x="47" y="95"/>
                  </a:cubicBezTo>
                  <a:cubicBezTo>
                    <a:pt x="71" y="95"/>
                    <a:pt x="85" y="81"/>
                    <a:pt x="85" y="74"/>
                  </a:cubicBezTo>
                  <a:cubicBezTo>
                    <a:pt x="85" y="68"/>
                    <a:pt x="79" y="65"/>
                    <a:pt x="77" y="65"/>
                  </a:cubicBezTo>
                  <a:cubicBezTo>
                    <a:pt x="76" y="65"/>
                    <a:pt x="76" y="66"/>
                    <a:pt x="75" y="66"/>
                  </a:cubicBezTo>
                  <a:cubicBezTo>
                    <a:pt x="71" y="73"/>
                    <a:pt x="64" y="81"/>
                    <a:pt x="47" y="81"/>
                  </a:cubicBezTo>
                  <a:cubicBezTo>
                    <a:pt x="30" y="81"/>
                    <a:pt x="17" y="69"/>
                    <a:pt x="15" y="52"/>
                  </a:cubicBezTo>
                  <a:cubicBezTo>
                    <a:pt x="82" y="52"/>
                    <a:pt x="82" y="52"/>
                    <a:pt x="82" y="52"/>
                  </a:cubicBezTo>
                  <a:cubicBezTo>
                    <a:pt x="85" y="52"/>
                    <a:pt x="88" y="52"/>
                    <a:pt x="88" y="47"/>
                  </a:cubicBezTo>
                  <a:cubicBezTo>
                    <a:pt x="88" y="46"/>
                    <a:pt x="88" y="46"/>
                    <a:pt x="88" y="46"/>
                  </a:cubicBezTo>
                  <a:cubicBezTo>
                    <a:pt x="88" y="18"/>
                    <a:pt x="71" y="0"/>
                    <a:pt x="46" y="0"/>
                  </a:cubicBezTo>
                  <a:close/>
                  <a:moveTo>
                    <a:pt x="46" y="14"/>
                  </a:moveTo>
                  <a:cubicBezTo>
                    <a:pt x="60" y="14"/>
                    <a:pt x="70" y="23"/>
                    <a:pt x="72" y="39"/>
                  </a:cubicBezTo>
                  <a:cubicBezTo>
                    <a:pt x="16" y="39"/>
                    <a:pt x="16" y="39"/>
                    <a:pt x="16" y="39"/>
                  </a:cubicBezTo>
                  <a:cubicBezTo>
                    <a:pt x="19" y="24"/>
                    <a:pt x="31" y="14"/>
                    <a:pt x="46" y="14"/>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2"/>
            <p:cNvSpPr>
              <a:spLocks/>
            </p:cNvSpPr>
            <p:nvPr/>
          </p:nvSpPr>
          <p:spPr bwMode="auto">
            <a:xfrm>
              <a:off x="7874000" y="6319838"/>
              <a:ext cx="155575" cy="176213"/>
            </a:xfrm>
            <a:custGeom>
              <a:avLst/>
              <a:gdLst>
                <a:gd name="T0" fmla="*/ 48 w 83"/>
                <a:gd name="T1" fmla="*/ 0 h 94"/>
                <a:gd name="T2" fmla="*/ 20 w 83"/>
                <a:gd name="T3" fmla="*/ 13 h 94"/>
                <a:gd name="T4" fmla="*/ 8 w 83"/>
                <a:gd name="T5" fmla="*/ 2 h 94"/>
                <a:gd name="T6" fmla="*/ 0 w 83"/>
                <a:gd name="T7" fmla="*/ 5 h 94"/>
                <a:gd name="T8" fmla="*/ 0 w 83"/>
                <a:gd name="T9" fmla="*/ 83 h 94"/>
                <a:gd name="T10" fmla="*/ 9 w 83"/>
                <a:gd name="T11" fmla="*/ 94 h 94"/>
                <a:gd name="T12" fmla="*/ 11 w 83"/>
                <a:gd name="T13" fmla="*/ 94 h 94"/>
                <a:gd name="T14" fmla="*/ 21 w 83"/>
                <a:gd name="T15" fmla="*/ 83 h 94"/>
                <a:gd name="T16" fmla="*/ 21 w 83"/>
                <a:gd name="T17" fmla="*/ 33 h 94"/>
                <a:gd name="T18" fmla="*/ 44 w 83"/>
                <a:gd name="T19" fmla="*/ 19 h 94"/>
                <a:gd name="T20" fmla="*/ 62 w 83"/>
                <a:gd name="T21" fmla="*/ 41 h 94"/>
                <a:gd name="T22" fmla="*/ 62 w 83"/>
                <a:gd name="T23" fmla="*/ 83 h 94"/>
                <a:gd name="T24" fmla="*/ 72 w 83"/>
                <a:gd name="T25" fmla="*/ 94 h 94"/>
                <a:gd name="T26" fmla="*/ 74 w 83"/>
                <a:gd name="T27" fmla="*/ 94 h 94"/>
                <a:gd name="T28" fmla="*/ 83 w 83"/>
                <a:gd name="T29" fmla="*/ 83 h 94"/>
                <a:gd name="T30" fmla="*/ 83 w 83"/>
                <a:gd name="T31" fmla="*/ 39 h 94"/>
                <a:gd name="T32" fmla="*/ 48 w 83"/>
                <a:gd name="T3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 h="94">
                  <a:moveTo>
                    <a:pt x="48" y="0"/>
                  </a:moveTo>
                  <a:cubicBezTo>
                    <a:pt x="37" y="0"/>
                    <a:pt x="27" y="5"/>
                    <a:pt x="20" y="13"/>
                  </a:cubicBezTo>
                  <a:cubicBezTo>
                    <a:pt x="19" y="4"/>
                    <a:pt x="13" y="2"/>
                    <a:pt x="8" y="2"/>
                  </a:cubicBezTo>
                  <a:cubicBezTo>
                    <a:pt x="5" y="2"/>
                    <a:pt x="0" y="3"/>
                    <a:pt x="0" y="5"/>
                  </a:cubicBezTo>
                  <a:cubicBezTo>
                    <a:pt x="0" y="83"/>
                    <a:pt x="0" y="83"/>
                    <a:pt x="0" y="83"/>
                  </a:cubicBezTo>
                  <a:cubicBezTo>
                    <a:pt x="0" y="90"/>
                    <a:pt x="3" y="94"/>
                    <a:pt x="9" y="94"/>
                  </a:cubicBezTo>
                  <a:cubicBezTo>
                    <a:pt x="11" y="94"/>
                    <a:pt x="11" y="94"/>
                    <a:pt x="11" y="94"/>
                  </a:cubicBezTo>
                  <a:cubicBezTo>
                    <a:pt x="18" y="94"/>
                    <a:pt x="21" y="90"/>
                    <a:pt x="21" y="83"/>
                  </a:cubicBezTo>
                  <a:cubicBezTo>
                    <a:pt x="21" y="33"/>
                    <a:pt x="21" y="33"/>
                    <a:pt x="21" y="33"/>
                  </a:cubicBezTo>
                  <a:cubicBezTo>
                    <a:pt x="26" y="25"/>
                    <a:pt x="34" y="19"/>
                    <a:pt x="44" y="19"/>
                  </a:cubicBezTo>
                  <a:cubicBezTo>
                    <a:pt x="55" y="19"/>
                    <a:pt x="62" y="28"/>
                    <a:pt x="62" y="41"/>
                  </a:cubicBezTo>
                  <a:cubicBezTo>
                    <a:pt x="62" y="83"/>
                    <a:pt x="62" y="83"/>
                    <a:pt x="62" y="83"/>
                  </a:cubicBezTo>
                  <a:cubicBezTo>
                    <a:pt x="62" y="90"/>
                    <a:pt x="65" y="94"/>
                    <a:pt x="72" y="94"/>
                  </a:cubicBezTo>
                  <a:cubicBezTo>
                    <a:pt x="74" y="94"/>
                    <a:pt x="74" y="94"/>
                    <a:pt x="74" y="94"/>
                  </a:cubicBezTo>
                  <a:cubicBezTo>
                    <a:pt x="80" y="94"/>
                    <a:pt x="83" y="90"/>
                    <a:pt x="83" y="83"/>
                  </a:cubicBezTo>
                  <a:cubicBezTo>
                    <a:pt x="83" y="39"/>
                    <a:pt x="83" y="39"/>
                    <a:pt x="83" y="39"/>
                  </a:cubicBezTo>
                  <a:cubicBezTo>
                    <a:pt x="83" y="15"/>
                    <a:pt x="70" y="0"/>
                    <a:pt x="48" y="0"/>
                  </a:cubicBezTo>
                  <a:close/>
                </a:path>
              </a:pathLst>
            </a:custGeom>
            <a:solidFill>
              <a:srgbClr val="D1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3"/>
            <p:cNvSpPr>
              <a:spLocks/>
            </p:cNvSpPr>
            <p:nvPr/>
          </p:nvSpPr>
          <p:spPr bwMode="auto">
            <a:xfrm>
              <a:off x="8221663" y="6321425"/>
              <a:ext cx="233362" cy="174625"/>
            </a:xfrm>
            <a:custGeom>
              <a:avLst/>
              <a:gdLst>
                <a:gd name="T0" fmla="*/ 124 w 125"/>
                <a:gd name="T1" fmla="*/ 5 h 93"/>
                <a:gd name="T2" fmla="*/ 113 w 125"/>
                <a:gd name="T3" fmla="*/ 0 h 93"/>
                <a:gd name="T4" fmla="*/ 102 w 125"/>
                <a:gd name="T5" fmla="*/ 11 h 93"/>
                <a:gd name="T6" fmla="*/ 90 w 125"/>
                <a:gd name="T7" fmla="*/ 65 h 93"/>
                <a:gd name="T8" fmla="*/ 76 w 125"/>
                <a:gd name="T9" fmla="*/ 19 h 93"/>
                <a:gd name="T10" fmla="*/ 64 w 125"/>
                <a:gd name="T11" fmla="*/ 12 h 93"/>
                <a:gd name="T12" fmla="*/ 51 w 125"/>
                <a:gd name="T13" fmla="*/ 19 h 93"/>
                <a:gd name="T14" fmla="*/ 36 w 125"/>
                <a:gd name="T15" fmla="*/ 66 h 93"/>
                <a:gd name="T16" fmla="*/ 24 w 125"/>
                <a:gd name="T17" fmla="*/ 11 h 93"/>
                <a:gd name="T18" fmla="*/ 13 w 125"/>
                <a:gd name="T19" fmla="*/ 0 h 93"/>
                <a:gd name="T20" fmla="*/ 1 w 125"/>
                <a:gd name="T21" fmla="*/ 5 h 93"/>
                <a:gd name="T22" fmla="*/ 1 w 125"/>
                <a:gd name="T23" fmla="*/ 8 h 93"/>
                <a:gd name="T24" fmla="*/ 22 w 125"/>
                <a:gd name="T25" fmla="*/ 86 h 93"/>
                <a:gd name="T26" fmla="*/ 35 w 125"/>
                <a:gd name="T27" fmla="*/ 93 h 93"/>
                <a:gd name="T28" fmla="*/ 47 w 125"/>
                <a:gd name="T29" fmla="*/ 85 h 93"/>
                <a:gd name="T30" fmla="*/ 63 w 125"/>
                <a:gd name="T31" fmla="*/ 38 h 93"/>
                <a:gd name="T32" fmla="*/ 78 w 125"/>
                <a:gd name="T33" fmla="*/ 85 h 93"/>
                <a:gd name="T34" fmla="*/ 91 w 125"/>
                <a:gd name="T35" fmla="*/ 93 h 93"/>
                <a:gd name="T36" fmla="*/ 104 w 125"/>
                <a:gd name="T37" fmla="*/ 86 h 93"/>
                <a:gd name="T38" fmla="*/ 125 w 125"/>
                <a:gd name="T39" fmla="*/ 8 h 93"/>
                <a:gd name="T40" fmla="*/ 124 w 125"/>
                <a:gd name="T41" fmla="*/ 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93">
                  <a:moveTo>
                    <a:pt x="124" y="5"/>
                  </a:moveTo>
                  <a:cubicBezTo>
                    <a:pt x="123" y="4"/>
                    <a:pt x="118" y="0"/>
                    <a:pt x="113" y="0"/>
                  </a:cubicBezTo>
                  <a:cubicBezTo>
                    <a:pt x="111" y="0"/>
                    <a:pt x="104" y="1"/>
                    <a:pt x="102" y="11"/>
                  </a:cubicBezTo>
                  <a:cubicBezTo>
                    <a:pt x="90" y="65"/>
                    <a:pt x="90" y="65"/>
                    <a:pt x="90" y="65"/>
                  </a:cubicBezTo>
                  <a:cubicBezTo>
                    <a:pt x="76" y="19"/>
                    <a:pt x="76" y="19"/>
                    <a:pt x="76" y="19"/>
                  </a:cubicBezTo>
                  <a:cubicBezTo>
                    <a:pt x="75" y="14"/>
                    <a:pt x="71" y="12"/>
                    <a:pt x="64" y="12"/>
                  </a:cubicBezTo>
                  <a:cubicBezTo>
                    <a:pt x="56" y="12"/>
                    <a:pt x="52" y="14"/>
                    <a:pt x="51" y="19"/>
                  </a:cubicBezTo>
                  <a:cubicBezTo>
                    <a:pt x="36" y="66"/>
                    <a:pt x="36" y="66"/>
                    <a:pt x="36" y="66"/>
                  </a:cubicBezTo>
                  <a:cubicBezTo>
                    <a:pt x="24" y="11"/>
                    <a:pt x="24" y="11"/>
                    <a:pt x="24" y="11"/>
                  </a:cubicBezTo>
                  <a:cubicBezTo>
                    <a:pt x="22" y="1"/>
                    <a:pt x="16" y="0"/>
                    <a:pt x="13" y="0"/>
                  </a:cubicBezTo>
                  <a:cubicBezTo>
                    <a:pt x="8" y="0"/>
                    <a:pt x="3" y="3"/>
                    <a:pt x="1" y="5"/>
                  </a:cubicBezTo>
                  <a:cubicBezTo>
                    <a:pt x="0" y="6"/>
                    <a:pt x="0" y="7"/>
                    <a:pt x="1" y="8"/>
                  </a:cubicBezTo>
                  <a:cubicBezTo>
                    <a:pt x="22" y="86"/>
                    <a:pt x="22" y="86"/>
                    <a:pt x="22" y="86"/>
                  </a:cubicBezTo>
                  <a:cubicBezTo>
                    <a:pt x="24" y="92"/>
                    <a:pt x="29" y="93"/>
                    <a:pt x="35" y="93"/>
                  </a:cubicBezTo>
                  <a:cubicBezTo>
                    <a:pt x="42" y="93"/>
                    <a:pt x="46" y="91"/>
                    <a:pt x="47" y="85"/>
                  </a:cubicBezTo>
                  <a:cubicBezTo>
                    <a:pt x="63" y="38"/>
                    <a:pt x="63" y="38"/>
                    <a:pt x="63" y="38"/>
                  </a:cubicBezTo>
                  <a:cubicBezTo>
                    <a:pt x="78" y="85"/>
                    <a:pt x="78" y="85"/>
                    <a:pt x="78" y="85"/>
                  </a:cubicBezTo>
                  <a:cubicBezTo>
                    <a:pt x="80" y="91"/>
                    <a:pt x="83" y="93"/>
                    <a:pt x="91" y="93"/>
                  </a:cubicBezTo>
                  <a:cubicBezTo>
                    <a:pt x="97" y="93"/>
                    <a:pt x="102" y="92"/>
                    <a:pt x="104" y="86"/>
                  </a:cubicBezTo>
                  <a:cubicBezTo>
                    <a:pt x="125" y="8"/>
                    <a:pt x="125" y="8"/>
                    <a:pt x="125" y="8"/>
                  </a:cubicBezTo>
                  <a:cubicBezTo>
                    <a:pt x="125" y="6"/>
                    <a:pt x="125" y="6"/>
                    <a:pt x="124" y="5"/>
                  </a:cubicBezTo>
                  <a:close/>
                </a:path>
              </a:pathLst>
            </a:custGeom>
            <a:solidFill>
              <a:srgbClr val="D1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4"/>
            <p:cNvSpPr>
              <a:spLocks/>
            </p:cNvSpPr>
            <p:nvPr/>
          </p:nvSpPr>
          <p:spPr bwMode="auto">
            <a:xfrm>
              <a:off x="8043863" y="6338888"/>
              <a:ext cx="176212" cy="157163"/>
            </a:xfrm>
            <a:custGeom>
              <a:avLst/>
              <a:gdLst>
                <a:gd name="T0" fmla="*/ 90 w 94"/>
                <a:gd name="T1" fmla="*/ 15 h 84"/>
                <a:gd name="T2" fmla="*/ 87 w 94"/>
                <a:gd name="T3" fmla="*/ 9 h 84"/>
                <a:gd name="T4" fmla="*/ 81 w 94"/>
                <a:gd name="T5" fmla="*/ 4 h 84"/>
                <a:gd name="T6" fmla="*/ 66 w 94"/>
                <a:gd name="T7" fmla="*/ 9 h 84"/>
                <a:gd name="T8" fmla="*/ 66 w 94"/>
                <a:gd name="T9" fmla="*/ 13 h 84"/>
                <a:gd name="T10" fmla="*/ 69 w 94"/>
                <a:gd name="T11" fmla="*/ 18 h 84"/>
                <a:gd name="T12" fmla="*/ 71 w 94"/>
                <a:gd name="T13" fmla="*/ 22 h 84"/>
                <a:gd name="T14" fmla="*/ 74 w 94"/>
                <a:gd name="T15" fmla="*/ 36 h 84"/>
                <a:gd name="T16" fmla="*/ 47 w 94"/>
                <a:gd name="T17" fmla="*/ 65 h 84"/>
                <a:gd name="T18" fmla="*/ 20 w 94"/>
                <a:gd name="T19" fmla="*/ 36 h 84"/>
                <a:gd name="T20" fmla="*/ 23 w 94"/>
                <a:gd name="T21" fmla="*/ 21 h 84"/>
                <a:gd name="T22" fmla="*/ 26 w 94"/>
                <a:gd name="T23" fmla="*/ 17 h 84"/>
                <a:gd name="T24" fmla="*/ 28 w 94"/>
                <a:gd name="T25" fmla="*/ 13 h 84"/>
                <a:gd name="T26" fmla="*/ 28 w 94"/>
                <a:gd name="T27" fmla="*/ 9 h 84"/>
                <a:gd name="T28" fmla="*/ 13 w 94"/>
                <a:gd name="T29" fmla="*/ 4 h 84"/>
                <a:gd name="T30" fmla="*/ 6 w 94"/>
                <a:gd name="T31" fmla="*/ 11 h 84"/>
                <a:gd name="T32" fmla="*/ 4 w 94"/>
                <a:gd name="T33" fmla="*/ 14 h 84"/>
                <a:gd name="T34" fmla="*/ 0 w 94"/>
                <a:gd name="T35" fmla="*/ 36 h 84"/>
                <a:gd name="T36" fmla="*/ 47 w 94"/>
                <a:gd name="T37" fmla="*/ 84 h 84"/>
                <a:gd name="T38" fmla="*/ 94 w 94"/>
                <a:gd name="T39" fmla="*/ 36 h 84"/>
                <a:gd name="T40" fmla="*/ 90 w 94"/>
                <a:gd name="T41" fmla="*/ 1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4" h="84">
                  <a:moveTo>
                    <a:pt x="90" y="15"/>
                  </a:moveTo>
                  <a:cubicBezTo>
                    <a:pt x="89" y="13"/>
                    <a:pt x="88" y="11"/>
                    <a:pt x="87" y="9"/>
                  </a:cubicBezTo>
                  <a:cubicBezTo>
                    <a:pt x="85" y="7"/>
                    <a:pt x="83" y="5"/>
                    <a:pt x="81" y="4"/>
                  </a:cubicBezTo>
                  <a:cubicBezTo>
                    <a:pt x="75" y="0"/>
                    <a:pt x="68" y="6"/>
                    <a:pt x="66" y="9"/>
                  </a:cubicBezTo>
                  <a:cubicBezTo>
                    <a:pt x="65" y="11"/>
                    <a:pt x="65" y="12"/>
                    <a:pt x="66" y="13"/>
                  </a:cubicBezTo>
                  <a:cubicBezTo>
                    <a:pt x="67" y="15"/>
                    <a:pt x="68" y="17"/>
                    <a:pt x="69" y="18"/>
                  </a:cubicBezTo>
                  <a:cubicBezTo>
                    <a:pt x="70" y="19"/>
                    <a:pt x="70" y="20"/>
                    <a:pt x="71" y="22"/>
                  </a:cubicBezTo>
                  <a:cubicBezTo>
                    <a:pt x="73" y="26"/>
                    <a:pt x="74" y="31"/>
                    <a:pt x="74" y="36"/>
                  </a:cubicBezTo>
                  <a:cubicBezTo>
                    <a:pt x="74" y="53"/>
                    <a:pt x="63" y="65"/>
                    <a:pt x="47" y="65"/>
                  </a:cubicBezTo>
                  <a:cubicBezTo>
                    <a:pt x="32" y="65"/>
                    <a:pt x="20" y="53"/>
                    <a:pt x="20" y="36"/>
                  </a:cubicBezTo>
                  <a:cubicBezTo>
                    <a:pt x="20" y="31"/>
                    <a:pt x="21" y="26"/>
                    <a:pt x="23" y="21"/>
                  </a:cubicBezTo>
                  <a:cubicBezTo>
                    <a:pt x="24" y="20"/>
                    <a:pt x="25" y="18"/>
                    <a:pt x="26" y="17"/>
                  </a:cubicBezTo>
                  <a:cubicBezTo>
                    <a:pt x="27" y="16"/>
                    <a:pt x="27" y="14"/>
                    <a:pt x="28" y="13"/>
                  </a:cubicBezTo>
                  <a:cubicBezTo>
                    <a:pt x="29" y="12"/>
                    <a:pt x="29" y="11"/>
                    <a:pt x="28" y="9"/>
                  </a:cubicBezTo>
                  <a:cubicBezTo>
                    <a:pt x="26" y="6"/>
                    <a:pt x="19" y="0"/>
                    <a:pt x="13" y="4"/>
                  </a:cubicBezTo>
                  <a:cubicBezTo>
                    <a:pt x="11" y="5"/>
                    <a:pt x="8" y="8"/>
                    <a:pt x="6" y="11"/>
                  </a:cubicBezTo>
                  <a:cubicBezTo>
                    <a:pt x="6" y="12"/>
                    <a:pt x="5" y="13"/>
                    <a:pt x="4" y="14"/>
                  </a:cubicBezTo>
                  <a:cubicBezTo>
                    <a:pt x="1" y="21"/>
                    <a:pt x="0" y="28"/>
                    <a:pt x="0" y="36"/>
                  </a:cubicBezTo>
                  <a:cubicBezTo>
                    <a:pt x="0" y="64"/>
                    <a:pt x="19" y="84"/>
                    <a:pt x="47" y="84"/>
                  </a:cubicBezTo>
                  <a:cubicBezTo>
                    <a:pt x="75" y="84"/>
                    <a:pt x="94" y="64"/>
                    <a:pt x="94" y="36"/>
                  </a:cubicBezTo>
                  <a:cubicBezTo>
                    <a:pt x="94" y="28"/>
                    <a:pt x="93" y="21"/>
                    <a:pt x="90" y="15"/>
                  </a:cubicBezTo>
                  <a:close/>
                </a:path>
              </a:pathLst>
            </a:custGeom>
            <a:solidFill>
              <a:srgbClr val="D1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5"/>
            <p:cNvSpPr>
              <a:spLocks/>
            </p:cNvSpPr>
            <p:nvPr/>
          </p:nvSpPr>
          <p:spPr bwMode="auto">
            <a:xfrm>
              <a:off x="8115300" y="6316662"/>
              <a:ext cx="34925" cy="109538"/>
            </a:xfrm>
            <a:custGeom>
              <a:avLst/>
              <a:gdLst>
                <a:gd name="T0" fmla="*/ 10 w 19"/>
                <a:gd name="T1" fmla="*/ 0 h 59"/>
                <a:gd name="T2" fmla="*/ 8 w 19"/>
                <a:gd name="T3" fmla="*/ 0 h 59"/>
                <a:gd name="T4" fmla="*/ 0 w 19"/>
                <a:gd name="T5" fmla="*/ 11 h 59"/>
                <a:gd name="T6" fmla="*/ 0 w 19"/>
                <a:gd name="T7" fmla="*/ 48 h 59"/>
                <a:gd name="T8" fmla="*/ 8 w 19"/>
                <a:gd name="T9" fmla="*/ 59 h 59"/>
                <a:gd name="T10" fmla="*/ 10 w 19"/>
                <a:gd name="T11" fmla="*/ 59 h 59"/>
                <a:gd name="T12" fmla="*/ 19 w 19"/>
                <a:gd name="T13" fmla="*/ 48 h 59"/>
                <a:gd name="T14" fmla="*/ 19 w 19"/>
                <a:gd name="T15" fmla="*/ 11 h 59"/>
                <a:gd name="T16" fmla="*/ 10 w 19"/>
                <a:gd name="T17"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59">
                  <a:moveTo>
                    <a:pt x="10" y="0"/>
                  </a:moveTo>
                  <a:cubicBezTo>
                    <a:pt x="8" y="0"/>
                    <a:pt x="8" y="0"/>
                    <a:pt x="8" y="0"/>
                  </a:cubicBezTo>
                  <a:cubicBezTo>
                    <a:pt x="3" y="0"/>
                    <a:pt x="0" y="4"/>
                    <a:pt x="0" y="11"/>
                  </a:cubicBezTo>
                  <a:cubicBezTo>
                    <a:pt x="0" y="48"/>
                    <a:pt x="0" y="48"/>
                    <a:pt x="0" y="48"/>
                  </a:cubicBezTo>
                  <a:cubicBezTo>
                    <a:pt x="0" y="55"/>
                    <a:pt x="3" y="59"/>
                    <a:pt x="8" y="59"/>
                  </a:cubicBezTo>
                  <a:cubicBezTo>
                    <a:pt x="10" y="59"/>
                    <a:pt x="10" y="59"/>
                    <a:pt x="10" y="59"/>
                  </a:cubicBezTo>
                  <a:cubicBezTo>
                    <a:pt x="15" y="59"/>
                    <a:pt x="19" y="55"/>
                    <a:pt x="19" y="48"/>
                  </a:cubicBezTo>
                  <a:cubicBezTo>
                    <a:pt x="19" y="11"/>
                    <a:pt x="19" y="11"/>
                    <a:pt x="19" y="11"/>
                  </a:cubicBezTo>
                  <a:cubicBezTo>
                    <a:pt x="19" y="4"/>
                    <a:pt x="15" y="0"/>
                    <a:pt x="10" y="0"/>
                  </a:cubicBezTo>
                  <a:close/>
                </a:path>
              </a:pathLst>
            </a:custGeom>
            <a:solidFill>
              <a:srgbClr val="D1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6"/>
            <p:cNvSpPr>
              <a:spLocks noEditPoints="1"/>
            </p:cNvSpPr>
            <p:nvPr/>
          </p:nvSpPr>
          <p:spPr bwMode="auto">
            <a:xfrm>
              <a:off x="8466138" y="6324600"/>
              <a:ext cx="28575" cy="26988"/>
            </a:xfrm>
            <a:custGeom>
              <a:avLst/>
              <a:gdLst>
                <a:gd name="T0" fmla="*/ 0 w 15"/>
                <a:gd name="T1" fmla="*/ 5 h 15"/>
                <a:gd name="T2" fmla="*/ 2 w 15"/>
                <a:gd name="T3" fmla="*/ 2 h 15"/>
                <a:gd name="T4" fmla="*/ 4 w 15"/>
                <a:gd name="T5" fmla="*/ 1 h 15"/>
                <a:gd name="T6" fmla="*/ 7 w 15"/>
                <a:gd name="T7" fmla="*/ 0 h 15"/>
                <a:gd name="T8" fmla="*/ 10 w 15"/>
                <a:gd name="T9" fmla="*/ 1 h 15"/>
                <a:gd name="T10" fmla="*/ 13 w 15"/>
                <a:gd name="T11" fmla="*/ 2 h 15"/>
                <a:gd name="T12" fmla="*/ 14 w 15"/>
                <a:gd name="T13" fmla="*/ 5 h 15"/>
                <a:gd name="T14" fmla="*/ 15 w 15"/>
                <a:gd name="T15" fmla="*/ 8 h 15"/>
                <a:gd name="T16" fmla="*/ 14 w 15"/>
                <a:gd name="T17" fmla="*/ 11 h 15"/>
                <a:gd name="T18" fmla="*/ 13 w 15"/>
                <a:gd name="T19" fmla="*/ 13 h 15"/>
                <a:gd name="T20" fmla="*/ 10 w 15"/>
                <a:gd name="T21" fmla="*/ 15 h 15"/>
                <a:gd name="T22" fmla="*/ 7 w 15"/>
                <a:gd name="T23" fmla="*/ 15 h 15"/>
                <a:gd name="T24" fmla="*/ 4 w 15"/>
                <a:gd name="T25" fmla="*/ 15 h 15"/>
                <a:gd name="T26" fmla="*/ 2 w 15"/>
                <a:gd name="T27" fmla="*/ 13 h 15"/>
                <a:gd name="T28" fmla="*/ 0 w 15"/>
                <a:gd name="T29" fmla="*/ 11 h 15"/>
                <a:gd name="T30" fmla="*/ 0 w 15"/>
                <a:gd name="T31" fmla="*/ 8 h 15"/>
                <a:gd name="T32" fmla="*/ 0 w 15"/>
                <a:gd name="T33" fmla="*/ 5 h 15"/>
                <a:gd name="T34" fmla="*/ 2 w 15"/>
                <a:gd name="T35" fmla="*/ 10 h 15"/>
                <a:gd name="T36" fmla="*/ 3 w 15"/>
                <a:gd name="T37" fmla="*/ 12 h 15"/>
                <a:gd name="T38" fmla="*/ 5 w 15"/>
                <a:gd name="T39" fmla="*/ 13 h 15"/>
                <a:gd name="T40" fmla="*/ 7 w 15"/>
                <a:gd name="T41" fmla="*/ 14 h 15"/>
                <a:gd name="T42" fmla="*/ 9 w 15"/>
                <a:gd name="T43" fmla="*/ 13 h 15"/>
                <a:gd name="T44" fmla="*/ 11 w 15"/>
                <a:gd name="T45" fmla="*/ 12 h 15"/>
                <a:gd name="T46" fmla="*/ 13 w 15"/>
                <a:gd name="T47" fmla="*/ 10 h 15"/>
                <a:gd name="T48" fmla="*/ 13 w 15"/>
                <a:gd name="T49" fmla="*/ 8 h 15"/>
                <a:gd name="T50" fmla="*/ 13 w 15"/>
                <a:gd name="T51" fmla="*/ 5 h 15"/>
                <a:gd name="T52" fmla="*/ 11 w 15"/>
                <a:gd name="T53" fmla="*/ 3 h 15"/>
                <a:gd name="T54" fmla="*/ 9 w 15"/>
                <a:gd name="T55" fmla="*/ 2 h 15"/>
                <a:gd name="T56" fmla="*/ 7 w 15"/>
                <a:gd name="T57" fmla="*/ 2 h 15"/>
                <a:gd name="T58" fmla="*/ 5 w 15"/>
                <a:gd name="T59" fmla="*/ 2 h 15"/>
                <a:gd name="T60" fmla="*/ 3 w 15"/>
                <a:gd name="T61" fmla="*/ 3 h 15"/>
                <a:gd name="T62" fmla="*/ 2 w 15"/>
                <a:gd name="T63" fmla="*/ 5 h 15"/>
                <a:gd name="T64" fmla="*/ 2 w 15"/>
                <a:gd name="T65" fmla="*/ 8 h 15"/>
                <a:gd name="T66" fmla="*/ 2 w 15"/>
                <a:gd name="T67" fmla="*/ 10 h 15"/>
                <a:gd name="T68" fmla="*/ 7 w 15"/>
                <a:gd name="T69" fmla="*/ 3 h 15"/>
                <a:gd name="T70" fmla="*/ 10 w 15"/>
                <a:gd name="T71" fmla="*/ 4 h 15"/>
                <a:gd name="T72" fmla="*/ 11 w 15"/>
                <a:gd name="T73" fmla="*/ 6 h 15"/>
                <a:gd name="T74" fmla="*/ 11 w 15"/>
                <a:gd name="T75" fmla="*/ 7 h 15"/>
                <a:gd name="T76" fmla="*/ 10 w 15"/>
                <a:gd name="T77" fmla="*/ 8 h 15"/>
                <a:gd name="T78" fmla="*/ 9 w 15"/>
                <a:gd name="T79" fmla="*/ 8 h 15"/>
                <a:gd name="T80" fmla="*/ 9 w 15"/>
                <a:gd name="T81" fmla="*/ 8 h 15"/>
                <a:gd name="T82" fmla="*/ 11 w 15"/>
                <a:gd name="T83" fmla="*/ 12 h 15"/>
                <a:gd name="T84" fmla="*/ 9 w 15"/>
                <a:gd name="T85" fmla="*/ 12 h 15"/>
                <a:gd name="T86" fmla="*/ 7 w 15"/>
                <a:gd name="T87" fmla="*/ 8 h 15"/>
                <a:gd name="T88" fmla="*/ 6 w 15"/>
                <a:gd name="T89" fmla="*/ 8 h 15"/>
                <a:gd name="T90" fmla="*/ 6 w 15"/>
                <a:gd name="T91" fmla="*/ 12 h 15"/>
                <a:gd name="T92" fmla="*/ 4 w 15"/>
                <a:gd name="T93" fmla="*/ 12 h 15"/>
                <a:gd name="T94" fmla="*/ 4 w 15"/>
                <a:gd name="T95" fmla="*/ 3 h 15"/>
                <a:gd name="T96" fmla="*/ 7 w 15"/>
                <a:gd name="T97" fmla="*/ 3 h 15"/>
                <a:gd name="T98" fmla="*/ 7 w 15"/>
                <a:gd name="T99" fmla="*/ 7 h 15"/>
                <a:gd name="T100" fmla="*/ 9 w 15"/>
                <a:gd name="T101" fmla="*/ 7 h 15"/>
                <a:gd name="T102" fmla="*/ 9 w 15"/>
                <a:gd name="T103" fmla="*/ 6 h 15"/>
                <a:gd name="T104" fmla="*/ 9 w 15"/>
                <a:gd name="T105" fmla="*/ 5 h 15"/>
                <a:gd name="T106" fmla="*/ 9 w 15"/>
                <a:gd name="T107" fmla="*/ 5 h 15"/>
                <a:gd name="T108" fmla="*/ 8 w 15"/>
                <a:gd name="T109" fmla="*/ 5 h 15"/>
                <a:gd name="T110" fmla="*/ 7 w 15"/>
                <a:gd name="T111" fmla="*/ 5 h 15"/>
                <a:gd name="T112" fmla="*/ 6 w 15"/>
                <a:gd name="T113" fmla="*/ 5 h 15"/>
                <a:gd name="T114" fmla="*/ 6 w 15"/>
                <a:gd name="T115" fmla="*/ 7 h 15"/>
                <a:gd name="T116" fmla="*/ 7 w 15"/>
                <a:gd name="T117"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 h="15">
                  <a:moveTo>
                    <a:pt x="0" y="5"/>
                  </a:moveTo>
                  <a:cubicBezTo>
                    <a:pt x="1" y="4"/>
                    <a:pt x="1" y="3"/>
                    <a:pt x="2" y="2"/>
                  </a:cubicBezTo>
                  <a:cubicBezTo>
                    <a:pt x="3" y="2"/>
                    <a:pt x="3" y="1"/>
                    <a:pt x="4" y="1"/>
                  </a:cubicBezTo>
                  <a:cubicBezTo>
                    <a:pt x="5" y="0"/>
                    <a:pt x="6" y="0"/>
                    <a:pt x="7" y="0"/>
                  </a:cubicBezTo>
                  <a:cubicBezTo>
                    <a:pt x="8" y="0"/>
                    <a:pt x="9" y="0"/>
                    <a:pt x="10" y="1"/>
                  </a:cubicBezTo>
                  <a:cubicBezTo>
                    <a:pt x="11" y="1"/>
                    <a:pt x="12" y="2"/>
                    <a:pt x="13" y="2"/>
                  </a:cubicBezTo>
                  <a:cubicBezTo>
                    <a:pt x="13" y="3"/>
                    <a:pt x="14" y="4"/>
                    <a:pt x="14" y="5"/>
                  </a:cubicBezTo>
                  <a:cubicBezTo>
                    <a:pt x="15" y="6"/>
                    <a:pt x="15" y="7"/>
                    <a:pt x="15" y="8"/>
                  </a:cubicBezTo>
                  <a:cubicBezTo>
                    <a:pt x="15" y="9"/>
                    <a:pt x="15" y="10"/>
                    <a:pt x="14" y="11"/>
                  </a:cubicBezTo>
                  <a:cubicBezTo>
                    <a:pt x="14" y="12"/>
                    <a:pt x="13" y="13"/>
                    <a:pt x="13" y="13"/>
                  </a:cubicBezTo>
                  <a:cubicBezTo>
                    <a:pt x="12" y="14"/>
                    <a:pt x="11" y="14"/>
                    <a:pt x="10" y="15"/>
                  </a:cubicBezTo>
                  <a:cubicBezTo>
                    <a:pt x="9" y="15"/>
                    <a:pt x="8" y="15"/>
                    <a:pt x="7" y="15"/>
                  </a:cubicBezTo>
                  <a:cubicBezTo>
                    <a:pt x="6" y="15"/>
                    <a:pt x="5" y="15"/>
                    <a:pt x="4" y="15"/>
                  </a:cubicBezTo>
                  <a:cubicBezTo>
                    <a:pt x="3" y="14"/>
                    <a:pt x="3" y="14"/>
                    <a:pt x="2" y="13"/>
                  </a:cubicBezTo>
                  <a:cubicBezTo>
                    <a:pt x="1" y="13"/>
                    <a:pt x="1" y="12"/>
                    <a:pt x="0" y="11"/>
                  </a:cubicBezTo>
                  <a:cubicBezTo>
                    <a:pt x="0" y="10"/>
                    <a:pt x="0" y="9"/>
                    <a:pt x="0" y="8"/>
                  </a:cubicBezTo>
                  <a:cubicBezTo>
                    <a:pt x="0" y="7"/>
                    <a:pt x="0" y="6"/>
                    <a:pt x="0" y="5"/>
                  </a:cubicBezTo>
                  <a:close/>
                  <a:moveTo>
                    <a:pt x="2" y="10"/>
                  </a:moveTo>
                  <a:cubicBezTo>
                    <a:pt x="2" y="11"/>
                    <a:pt x="3" y="11"/>
                    <a:pt x="3" y="12"/>
                  </a:cubicBezTo>
                  <a:cubicBezTo>
                    <a:pt x="4" y="12"/>
                    <a:pt x="4" y="13"/>
                    <a:pt x="5" y="13"/>
                  </a:cubicBezTo>
                  <a:cubicBezTo>
                    <a:pt x="6" y="13"/>
                    <a:pt x="6" y="14"/>
                    <a:pt x="7" y="14"/>
                  </a:cubicBezTo>
                  <a:cubicBezTo>
                    <a:pt x="8" y="14"/>
                    <a:pt x="9" y="13"/>
                    <a:pt x="9" y="13"/>
                  </a:cubicBezTo>
                  <a:cubicBezTo>
                    <a:pt x="10" y="13"/>
                    <a:pt x="11" y="12"/>
                    <a:pt x="11" y="12"/>
                  </a:cubicBezTo>
                  <a:cubicBezTo>
                    <a:pt x="12" y="11"/>
                    <a:pt x="12" y="11"/>
                    <a:pt x="13" y="10"/>
                  </a:cubicBezTo>
                  <a:cubicBezTo>
                    <a:pt x="13" y="9"/>
                    <a:pt x="13" y="9"/>
                    <a:pt x="13" y="8"/>
                  </a:cubicBezTo>
                  <a:cubicBezTo>
                    <a:pt x="13" y="7"/>
                    <a:pt x="13" y="6"/>
                    <a:pt x="13" y="5"/>
                  </a:cubicBezTo>
                  <a:cubicBezTo>
                    <a:pt x="12" y="5"/>
                    <a:pt x="12" y="4"/>
                    <a:pt x="11" y="3"/>
                  </a:cubicBezTo>
                  <a:cubicBezTo>
                    <a:pt x="11" y="3"/>
                    <a:pt x="10" y="3"/>
                    <a:pt x="9" y="2"/>
                  </a:cubicBezTo>
                  <a:cubicBezTo>
                    <a:pt x="9" y="2"/>
                    <a:pt x="8" y="2"/>
                    <a:pt x="7" y="2"/>
                  </a:cubicBezTo>
                  <a:cubicBezTo>
                    <a:pt x="6" y="2"/>
                    <a:pt x="6" y="2"/>
                    <a:pt x="5" y="2"/>
                  </a:cubicBezTo>
                  <a:cubicBezTo>
                    <a:pt x="4" y="3"/>
                    <a:pt x="4" y="3"/>
                    <a:pt x="3" y="3"/>
                  </a:cubicBezTo>
                  <a:cubicBezTo>
                    <a:pt x="3" y="4"/>
                    <a:pt x="2" y="5"/>
                    <a:pt x="2" y="5"/>
                  </a:cubicBezTo>
                  <a:cubicBezTo>
                    <a:pt x="2" y="6"/>
                    <a:pt x="2" y="7"/>
                    <a:pt x="2" y="8"/>
                  </a:cubicBezTo>
                  <a:cubicBezTo>
                    <a:pt x="2" y="9"/>
                    <a:pt x="2" y="9"/>
                    <a:pt x="2" y="10"/>
                  </a:cubicBezTo>
                  <a:close/>
                  <a:moveTo>
                    <a:pt x="7" y="3"/>
                  </a:moveTo>
                  <a:cubicBezTo>
                    <a:pt x="9" y="3"/>
                    <a:pt x="9" y="4"/>
                    <a:pt x="10" y="4"/>
                  </a:cubicBezTo>
                  <a:cubicBezTo>
                    <a:pt x="10" y="4"/>
                    <a:pt x="11" y="5"/>
                    <a:pt x="11" y="6"/>
                  </a:cubicBezTo>
                  <a:cubicBezTo>
                    <a:pt x="11" y="6"/>
                    <a:pt x="11" y="7"/>
                    <a:pt x="11" y="7"/>
                  </a:cubicBezTo>
                  <a:cubicBezTo>
                    <a:pt x="10" y="7"/>
                    <a:pt x="10" y="7"/>
                    <a:pt x="10" y="8"/>
                  </a:cubicBezTo>
                  <a:cubicBezTo>
                    <a:pt x="10" y="8"/>
                    <a:pt x="10" y="8"/>
                    <a:pt x="9" y="8"/>
                  </a:cubicBezTo>
                  <a:cubicBezTo>
                    <a:pt x="9" y="8"/>
                    <a:pt x="9" y="8"/>
                    <a:pt x="9" y="8"/>
                  </a:cubicBezTo>
                  <a:cubicBezTo>
                    <a:pt x="11" y="12"/>
                    <a:pt x="11" y="12"/>
                    <a:pt x="11" y="12"/>
                  </a:cubicBezTo>
                  <a:cubicBezTo>
                    <a:pt x="9" y="12"/>
                    <a:pt x="9" y="12"/>
                    <a:pt x="9" y="12"/>
                  </a:cubicBezTo>
                  <a:cubicBezTo>
                    <a:pt x="7" y="8"/>
                    <a:pt x="7" y="8"/>
                    <a:pt x="7" y="8"/>
                  </a:cubicBezTo>
                  <a:cubicBezTo>
                    <a:pt x="6" y="8"/>
                    <a:pt x="6" y="8"/>
                    <a:pt x="6" y="8"/>
                  </a:cubicBezTo>
                  <a:cubicBezTo>
                    <a:pt x="6" y="12"/>
                    <a:pt x="6" y="12"/>
                    <a:pt x="6" y="12"/>
                  </a:cubicBezTo>
                  <a:cubicBezTo>
                    <a:pt x="4" y="12"/>
                    <a:pt x="4" y="12"/>
                    <a:pt x="4" y="12"/>
                  </a:cubicBezTo>
                  <a:cubicBezTo>
                    <a:pt x="4" y="3"/>
                    <a:pt x="4" y="3"/>
                    <a:pt x="4" y="3"/>
                  </a:cubicBezTo>
                  <a:lnTo>
                    <a:pt x="7" y="3"/>
                  </a:lnTo>
                  <a:close/>
                  <a:moveTo>
                    <a:pt x="7" y="7"/>
                  </a:moveTo>
                  <a:cubicBezTo>
                    <a:pt x="8" y="7"/>
                    <a:pt x="8" y="7"/>
                    <a:pt x="9" y="7"/>
                  </a:cubicBezTo>
                  <a:cubicBezTo>
                    <a:pt x="9" y="7"/>
                    <a:pt x="9" y="6"/>
                    <a:pt x="9" y="6"/>
                  </a:cubicBezTo>
                  <a:cubicBezTo>
                    <a:pt x="9" y="6"/>
                    <a:pt x="9" y="5"/>
                    <a:pt x="9" y="5"/>
                  </a:cubicBezTo>
                  <a:cubicBezTo>
                    <a:pt x="9" y="5"/>
                    <a:pt x="9" y="5"/>
                    <a:pt x="9" y="5"/>
                  </a:cubicBezTo>
                  <a:cubicBezTo>
                    <a:pt x="8" y="5"/>
                    <a:pt x="8" y="5"/>
                    <a:pt x="8" y="5"/>
                  </a:cubicBezTo>
                  <a:cubicBezTo>
                    <a:pt x="8" y="5"/>
                    <a:pt x="8" y="5"/>
                    <a:pt x="7" y="5"/>
                  </a:cubicBezTo>
                  <a:cubicBezTo>
                    <a:pt x="6" y="5"/>
                    <a:pt x="6" y="5"/>
                    <a:pt x="6" y="5"/>
                  </a:cubicBezTo>
                  <a:cubicBezTo>
                    <a:pt x="6" y="7"/>
                    <a:pt x="6" y="7"/>
                    <a:pt x="6" y="7"/>
                  </a:cubicBezTo>
                  <a:lnTo>
                    <a:pt x="7" y="7"/>
                  </a:lnTo>
                  <a:close/>
                </a:path>
              </a:pathLst>
            </a:custGeom>
            <a:solidFill>
              <a:srgbClr val="D1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018496864"/>
      </p:ext>
    </p:extLst>
  </p:cSld>
  <p:clrMap bg1="lt1" tx1="dk1" bg2="lt2" tx2="dk2" accent1="accent1" accent2="accent2" accent3="accent3" accent4="accent4" accent5="accent5" accent6="accent6" hlink="hlink" folHlink="folHlink"/>
  <p:hf hdr="0" ftr="0" dt="0"/>
</p:handoutMaster>
</file>

<file path=ppt/media/image1.jpg>
</file>

<file path=ppt/media/image10.jpg>
</file>

<file path=ppt/media/image11.png>
</file>

<file path=ppt/media/image12.png>
</file>

<file path=ppt/media/image13.png>
</file>

<file path=ppt/media/image14.png>
</file>

<file path=ppt/media/image15.png>
</file>

<file path=ppt/media/image2.jpg>
</file>

<file path=ppt/media/image3.jpeg>
</file>

<file path=ppt/media/image4.png>
</file>

<file path=ppt/media/image5.png>
</file>

<file path=ppt/media/image6.jpe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0"/>
            <a:ext cx="3043343" cy="465455"/>
          </a:xfrm>
          <a:prstGeom prst="rect">
            <a:avLst/>
          </a:prstGeom>
        </p:spPr>
        <p:txBody>
          <a:bodyPr vert="horz" lIns="93885" tIns="46944" rIns="93885" bIns="46944" rtlCol="0"/>
          <a:lstStyle>
            <a:lvl1pPr algn="l">
              <a:defRPr sz="1200"/>
            </a:lvl1pPr>
          </a:lstStyle>
          <a:p>
            <a:endParaRPr lang="en-US" dirty="0"/>
          </a:p>
        </p:txBody>
      </p:sp>
      <p:sp>
        <p:nvSpPr>
          <p:cNvPr id="3" name="Date Placeholder 2"/>
          <p:cNvSpPr>
            <a:spLocks noGrp="1"/>
          </p:cNvSpPr>
          <p:nvPr>
            <p:ph type="dt" idx="1"/>
          </p:nvPr>
        </p:nvSpPr>
        <p:spPr>
          <a:xfrm>
            <a:off x="3978135" y="0"/>
            <a:ext cx="3043343" cy="465455"/>
          </a:xfrm>
          <a:prstGeom prst="rect">
            <a:avLst/>
          </a:prstGeom>
        </p:spPr>
        <p:txBody>
          <a:bodyPr vert="horz" lIns="93885" tIns="46944" rIns="93885" bIns="46944" rtlCol="0"/>
          <a:lstStyle>
            <a:lvl1pPr algn="r">
              <a:defRPr sz="1200"/>
            </a:lvl1pPr>
          </a:lstStyle>
          <a:p>
            <a:fld id="{546148A2-A49E-4B44-80FB-1D231F249F30}" type="datetimeFigureOut">
              <a:rPr lang="en-US" smtClean="0"/>
              <a:pPr/>
              <a:t>3/13/18</a:t>
            </a:fld>
            <a:endParaRPr lang="en-US" dirty="0"/>
          </a:p>
        </p:txBody>
      </p:sp>
      <p:sp>
        <p:nvSpPr>
          <p:cNvPr id="4" name="Slide Image Placeholder 3"/>
          <p:cNvSpPr>
            <a:spLocks noGrp="1" noRot="1" noChangeAspect="1"/>
          </p:cNvSpPr>
          <p:nvPr>
            <p:ph type="sldImg" idx="2"/>
          </p:nvPr>
        </p:nvSpPr>
        <p:spPr>
          <a:xfrm>
            <a:off x="409575" y="696913"/>
            <a:ext cx="6205538" cy="3490912"/>
          </a:xfrm>
          <a:prstGeom prst="rect">
            <a:avLst/>
          </a:prstGeom>
          <a:noFill/>
          <a:ln w="12700">
            <a:solidFill>
              <a:prstClr val="black"/>
            </a:solidFill>
          </a:ln>
        </p:spPr>
        <p:txBody>
          <a:bodyPr vert="horz" lIns="93885" tIns="46944" rIns="93885" bIns="46944" rtlCol="0" anchor="ctr"/>
          <a:lstStyle/>
          <a:p>
            <a:endParaRPr lang="en-US" dirty="0"/>
          </a:p>
        </p:txBody>
      </p:sp>
      <p:sp>
        <p:nvSpPr>
          <p:cNvPr id="5" name="Notes Placeholder 4"/>
          <p:cNvSpPr>
            <a:spLocks noGrp="1"/>
          </p:cNvSpPr>
          <p:nvPr>
            <p:ph type="body" sz="quarter" idx="3"/>
          </p:nvPr>
        </p:nvSpPr>
        <p:spPr>
          <a:xfrm>
            <a:off x="438944" y="4421823"/>
            <a:ext cx="6145213" cy="4189095"/>
          </a:xfrm>
          <a:prstGeom prst="rect">
            <a:avLst/>
          </a:prstGeom>
        </p:spPr>
        <p:txBody>
          <a:bodyPr vert="horz" lIns="93885" tIns="46944" rIns="93885" bIns="46944" rtlCol="0"/>
          <a:lstStyle/>
          <a:p>
            <a:pPr lvl="0"/>
            <a:r>
              <a:rPr lang="en-US" dirty="0"/>
              <a:t>Click to edit Master text styles</a:t>
            </a:r>
          </a:p>
          <a:p>
            <a:pPr lvl="1"/>
            <a:r>
              <a:rPr lang="en-US" dirty="0"/>
              <a:t>Second level</a:t>
            </a:r>
          </a:p>
        </p:txBody>
      </p:sp>
      <p:sp>
        <p:nvSpPr>
          <p:cNvPr id="6" name="Footer Placeholder 5"/>
          <p:cNvSpPr>
            <a:spLocks noGrp="1"/>
          </p:cNvSpPr>
          <p:nvPr>
            <p:ph type="ftr" sz="quarter" idx="4"/>
          </p:nvPr>
        </p:nvSpPr>
        <p:spPr>
          <a:xfrm>
            <a:off x="3" y="8842030"/>
            <a:ext cx="3043343" cy="465455"/>
          </a:xfrm>
          <a:prstGeom prst="rect">
            <a:avLst/>
          </a:prstGeom>
        </p:spPr>
        <p:txBody>
          <a:bodyPr vert="horz" lIns="93885" tIns="46944" rIns="93885" bIns="46944"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8135" y="8842030"/>
            <a:ext cx="3043343" cy="465455"/>
          </a:xfrm>
          <a:prstGeom prst="rect">
            <a:avLst/>
          </a:prstGeom>
        </p:spPr>
        <p:txBody>
          <a:bodyPr vert="horz" lIns="93885" tIns="46944" rIns="93885" bIns="46944" rtlCol="0" anchor="b"/>
          <a:lstStyle>
            <a:lvl1pPr algn="r">
              <a:defRPr sz="1200"/>
            </a:lvl1pPr>
          </a:lstStyle>
          <a:p>
            <a:fld id="{074299CD-3469-7241-AD37-C0E01E3A61D2}" type="slidenum">
              <a:rPr lang="en-US" smtClean="0"/>
              <a:pPr/>
              <a:t>‹#›</a:t>
            </a:fld>
            <a:endParaRPr lang="en-US" dirty="0"/>
          </a:p>
        </p:txBody>
      </p:sp>
      <p:grpSp>
        <p:nvGrpSpPr>
          <p:cNvPr id="8" name="Group 7"/>
          <p:cNvGrpSpPr>
            <a:grpSpLocks noChangeAspect="1"/>
          </p:cNvGrpSpPr>
          <p:nvPr/>
        </p:nvGrpSpPr>
        <p:grpSpPr>
          <a:xfrm>
            <a:off x="2876463" y="9035758"/>
            <a:ext cx="1285392" cy="144237"/>
            <a:chOff x="6880226" y="6316662"/>
            <a:chExt cx="1614487" cy="179389"/>
          </a:xfrm>
        </p:grpSpPr>
        <p:sp>
          <p:nvSpPr>
            <p:cNvPr id="9" name="Freeform 5"/>
            <p:cNvSpPr>
              <a:spLocks/>
            </p:cNvSpPr>
            <p:nvPr/>
          </p:nvSpPr>
          <p:spPr bwMode="auto">
            <a:xfrm>
              <a:off x="6880226" y="6318250"/>
              <a:ext cx="138112" cy="177800"/>
            </a:xfrm>
            <a:custGeom>
              <a:avLst/>
              <a:gdLst>
                <a:gd name="T0" fmla="*/ 40 w 74"/>
                <a:gd name="T1" fmla="*/ 40 h 95"/>
                <a:gd name="T2" fmla="*/ 17 w 74"/>
                <a:gd name="T3" fmla="*/ 26 h 95"/>
                <a:gd name="T4" fmla="*/ 38 w 74"/>
                <a:gd name="T5" fmla="*/ 13 h 95"/>
                <a:gd name="T6" fmla="*/ 62 w 74"/>
                <a:gd name="T7" fmla="*/ 25 h 95"/>
                <a:gd name="T8" fmla="*/ 63 w 74"/>
                <a:gd name="T9" fmla="*/ 26 h 95"/>
                <a:gd name="T10" fmla="*/ 64 w 74"/>
                <a:gd name="T11" fmla="*/ 26 h 95"/>
                <a:gd name="T12" fmla="*/ 72 w 74"/>
                <a:gd name="T13" fmla="*/ 18 h 95"/>
                <a:gd name="T14" fmla="*/ 38 w 74"/>
                <a:gd name="T15" fmla="*/ 0 h 95"/>
                <a:gd name="T16" fmla="*/ 3 w 74"/>
                <a:gd name="T17" fmla="*/ 28 h 95"/>
                <a:gd name="T18" fmla="*/ 34 w 74"/>
                <a:gd name="T19" fmla="*/ 54 h 95"/>
                <a:gd name="T20" fmla="*/ 59 w 74"/>
                <a:gd name="T21" fmla="*/ 68 h 95"/>
                <a:gd name="T22" fmla="*/ 38 w 74"/>
                <a:gd name="T23" fmla="*/ 81 h 95"/>
                <a:gd name="T24" fmla="*/ 9 w 74"/>
                <a:gd name="T25" fmla="*/ 68 h 95"/>
                <a:gd name="T26" fmla="*/ 9 w 74"/>
                <a:gd name="T27" fmla="*/ 67 h 95"/>
                <a:gd name="T28" fmla="*/ 8 w 74"/>
                <a:gd name="T29" fmla="*/ 67 h 95"/>
                <a:gd name="T30" fmla="*/ 0 w 74"/>
                <a:gd name="T31" fmla="*/ 75 h 95"/>
                <a:gd name="T32" fmla="*/ 38 w 74"/>
                <a:gd name="T33" fmla="*/ 95 h 95"/>
                <a:gd name="T34" fmla="*/ 74 w 74"/>
                <a:gd name="T35" fmla="*/ 67 h 95"/>
                <a:gd name="T36" fmla="*/ 40 w 74"/>
                <a:gd name="T37" fmla="*/ 4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95">
                  <a:moveTo>
                    <a:pt x="40" y="40"/>
                  </a:moveTo>
                  <a:cubicBezTo>
                    <a:pt x="24" y="37"/>
                    <a:pt x="17" y="34"/>
                    <a:pt x="17" y="26"/>
                  </a:cubicBezTo>
                  <a:cubicBezTo>
                    <a:pt x="17" y="18"/>
                    <a:pt x="25" y="13"/>
                    <a:pt x="38" y="13"/>
                  </a:cubicBezTo>
                  <a:cubicBezTo>
                    <a:pt x="48" y="13"/>
                    <a:pt x="57" y="18"/>
                    <a:pt x="62" y="25"/>
                  </a:cubicBezTo>
                  <a:cubicBezTo>
                    <a:pt x="63" y="26"/>
                    <a:pt x="63" y="26"/>
                    <a:pt x="63" y="26"/>
                  </a:cubicBezTo>
                  <a:cubicBezTo>
                    <a:pt x="64" y="26"/>
                    <a:pt x="64" y="26"/>
                    <a:pt x="64" y="26"/>
                  </a:cubicBezTo>
                  <a:cubicBezTo>
                    <a:pt x="66" y="26"/>
                    <a:pt x="72" y="23"/>
                    <a:pt x="72" y="18"/>
                  </a:cubicBezTo>
                  <a:cubicBezTo>
                    <a:pt x="72" y="11"/>
                    <a:pt x="60" y="0"/>
                    <a:pt x="38" y="0"/>
                  </a:cubicBezTo>
                  <a:cubicBezTo>
                    <a:pt x="17" y="0"/>
                    <a:pt x="3" y="11"/>
                    <a:pt x="3" y="28"/>
                  </a:cubicBezTo>
                  <a:cubicBezTo>
                    <a:pt x="3" y="47"/>
                    <a:pt x="21" y="51"/>
                    <a:pt x="34" y="54"/>
                  </a:cubicBezTo>
                  <a:cubicBezTo>
                    <a:pt x="51" y="57"/>
                    <a:pt x="59" y="59"/>
                    <a:pt x="59" y="68"/>
                  </a:cubicBezTo>
                  <a:cubicBezTo>
                    <a:pt x="59" y="77"/>
                    <a:pt x="51" y="81"/>
                    <a:pt x="38" y="81"/>
                  </a:cubicBezTo>
                  <a:cubicBezTo>
                    <a:pt x="25" y="81"/>
                    <a:pt x="16" y="77"/>
                    <a:pt x="9" y="68"/>
                  </a:cubicBezTo>
                  <a:cubicBezTo>
                    <a:pt x="9" y="67"/>
                    <a:pt x="9" y="67"/>
                    <a:pt x="9" y="67"/>
                  </a:cubicBezTo>
                  <a:cubicBezTo>
                    <a:pt x="8" y="67"/>
                    <a:pt x="8" y="67"/>
                    <a:pt x="8" y="67"/>
                  </a:cubicBezTo>
                  <a:cubicBezTo>
                    <a:pt x="6" y="67"/>
                    <a:pt x="0" y="70"/>
                    <a:pt x="0" y="75"/>
                  </a:cubicBezTo>
                  <a:cubicBezTo>
                    <a:pt x="0" y="84"/>
                    <a:pt x="14" y="95"/>
                    <a:pt x="38" y="95"/>
                  </a:cubicBezTo>
                  <a:cubicBezTo>
                    <a:pt x="60" y="95"/>
                    <a:pt x="74" y="84"/>
                    <a:pt x="74" y="67"/>
                  </a:cubicBezTo>
                  <a:cubicBezTo>
                    <a:pt x="74" y="47"/>
                    <a:pt x="55" y="43"/>
                    <a:pt x="40" y="40"/>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noEditPoints="1"/>
            </p:cNvSpPr>
            <p:nvPr/>
          </p:nvSpPr>
          <p:spPr bwMode="auto">
            <a:xfrm>
              <a:off x="7029450" y="6318250"/>
              <a:ext cx="165100" cy="177800"/>
            </a:xfrm>
            <a:custGeom>
              <a:avLst/>
              <a:gdLst>
                <a:gd name="T0" fmla="*/ 45 w 88"/>
                <a:gd name="T1" fmla="*/ 0 h 95"/>
                <a:gd name="T2" fmla="*/ 0 w 88"/>
                <a:gd name="T3" fmla="*/ 48 h 95"/>
                <a:gd name="T4" fmla="*/ 46 w 88"/>
                <a:gd name="T5" fmla="*/ 95 h 95"/>
                <a:gd name="T6" fmla="*/ 85 w 88"/>
                <a:gd name="T7" fmla="*/ 74 h 95"/>
                <a:gd name="T8" fmla="*/ 77 w 88"/>
                <a:gd name="T9" fmla="*/ 65 h 95"/>
                <a:gd name="T10" fmla="*/ 75 w 88"/>
                <a:gd name="T11" fmla="*/ 66 h 95"/>
                <a:gd name="T12" fmla="*/ 46 w 88"/>
                <a:gd name="T13" fmla="*/ 81 h 95"/>
                <a:gd name="T14" fmla="*/ 15 w 88"/>
                <a:gd name="T15" fmla="*/ 52 h 95"/>
                <a:gd name="T16" fmla="*/ 81 w 88"/>
                <a:gd name="T17" fmla="*/ 52 h 95"/>
                <a:gd name="T18" fmla="*/ 88 w 88"/>
                <a:gd name="T19" fmla="*/ 47 h 95"/>
                <a:gd name="T20" fmla="*/ 88 w 88"/>
                <a:gd name="T21" fmla="*/ 46 h 95"/>
                <a:gd name="T22" fmla="*/ 45 w 88"/>
                <a:gd name="T23" fmla="*/ 0 h 95"/>
                <a:gd name="T24" fmla="*/ 45 w 88"/>
                <a:gd name="T25" fmla="*/ 14 h 95"/>
                <a:gd name="T26" fmla="*/ 72 w 88"/>
                <a:gd name="T27" fmla="*/ 39 h 95"/>
                <a:gd name="T28" fmla="*/ 16 w 88"/>
                <a:gd name="T29" fmla="*/ 39 h 95"/>
                <a:gd name="T30" fmla="*/ 45 w 88"/>
                <a:gd name="T31" fmla="*/ 1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8" h="95">
                  <a:moveTo>
                    <a:pt x="45" y="0"/>
                  </a:moveTo>
                  <a:cubicBezTo>
                    <a:pt x="19" y="0"/>
                    <a:pt x="0" y="20"/>
                    <a:pt x="0" y="48"/>
                  </a:cubicBezTo>
                  <a:cubicBezTo>
                    <a:pt x="0" y="75"/>
                    <a:pt x="19" y="95"/>
                    <a:pt x="46" y="95"/>
                  </a:cubicBezTo>
                  <a:cubicBezTo>
                    <a:pt x="70" y="95"/>
                    <a:pt x="85" y="81"/>
                    <a:pt x="85" y="74"/>
                  </a:cubicBezTo>
                  <a:cubicBezTo>
                    <a:pt x="85" y="68"/>
                    <a:pt x="79" y="65"/>
                    <a:pt x="77" y="65"/>
                  </a:cubicBezTo>
                  <a:cubicBezTo>
                    <a:pt x="76" y="65"/>
                    <a:pt x="75" y="66"/>
                    <a:pt x="75" y="66"/>
                  </a:cubicBezTo>
                  <a:cubicBezTo>
                    <a:pt x="70" y="73"/>
                    <a:pt x="63" y="81"/>
                    <a:pt x="46" y="81"/>
                  </a:cubicBezTo>
                  <a:cubicBezTo>
                    <a:pt x="29" y="81"/>
                    <a:pt x="17" y="69"/>
                    <a:pt x="15" y="52"/>
                  </a:cubicBezTo>
                  <a:cubicBezTo>
                    <a:pt x="81" y="52"/>
                    <a:pt x="81" y="52"/>
                    <a:pt x="81" y="52"/>
                  </a:cubicBezTo>
                  <a:cubicBezTo>
                    <a:pt x="84" y="52"/>
                    <a:pt x="88" y="52"/>
                    <a:pt x="88" y="47"/>
                  </a:cubicBezTo>
                  <a:cubicBezTo>
                    <a:pt x="88" y="46"/>
                    <a:pt x="88" y="46"/>
                    <a:pt x="88" y="46"/>
                  </a:cubicBezTo>
                  <a:cubicBezTo>
                    <a:pt x="88" y="18"/>
                    <a:pt x="71" y="0"/>
                    <a:pt x="45" y="0"/>
                  </a:cubicBezTo>
                  <a:close/>
                  <a:moveTo>
                    <a:pt x="45" y="14"/>
                  </a:moveTo>
                  <a:cubicBezTo>
                    <a:pt x="60" y="14"/>
                    <a:pt x="70" y="23"/>
                    <a:pt x="72" y="39"/>
                  </a:cubicBezTo>
                  <a:cubicBezTo>
                    <a:pt x="16" y="39"/>
                    <a:pt x="16" y="39"/>
                    <a:pt x="16" y="39"/>
                  </a:cubicBezTo>
                  <a:cubicBezTo>
                    <a:pt x="19" y="24"/>
                    <a:pt x="30" y="14"/>
                    <a:pt x="45" y="14"/>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7"/>
            <p:cNvSpPr>
              <a:spLocks/>
            </p:cNvSpPr>
            <p:nvPr/>
          </p:nvSpPr>
          <p:spPr bwMode="auto">
            <a:xfrm>
              <a:off x="7207250" y="6319838"/>
              <a:ext cx="95250" cy="174625"/>
            </a:xfrm>
            <a:custGeom>
              <a:avLst/>
              <a:gdLst>
                <a:gd name="T0" fmla="*/ 37 w 51"/>
                <a:gd name="T1" fmla="*/ 0 h 93"/>
                <a:gd name="T2" fmla="*/ 15 w 51"/>
                <a:gd name="T3" fmla="*/ 12 h 93"/>
                <a:gd name="T4" fmla="*/ 6 w 51"/>
                <a:gd name="T5" fmla="*/ 1 h 93"/>
                <a:gd name="T6" fmla="*/ 0 w 51"/>
                <a:gd name="T7" fmla="*/ 4 h 93"/>
                <a:gd name="T8" fmla="*/ 0 w 51"/>
                <a:gd name="T9" fmla="*/ 86 h 93"/>
                <a:gd name="T10" fmla="*/ 7 w 51"/>
                <a:gd name="T11" fmla="*/ 93 h 93"/>
                <a:gd name="T12" fmla="*/ 8 w 51"/>
                <a:gd name="T13" fmla="*/ 93 h 93"/>
                <a:gd name="T14" fmla="*/ 15 w 51"/>
                <a:gd name="T15" fmla="*/ 86 h 93"/>
                <a:gd name="T16" fmla="*/ 15 w 51"/>
                <a:gd name="T17" fmla="*/ 51 h 93"/>
                <a:gd name="T18" fmla="*/ 35 w 51"/>
                <a:gd name="T19" fmla="*/ 14 h 93"/>
                <a:gd name="T20" fmla="*/ 45 w 51"/>
                <a:gd name="T21" fmla="*/ 18 h 93"/>
                <a:gd name="T22" fmla="*/ 45 w 51"/>
                <a:gd name="T23" fmla="*/ 18 h 93"/>
                <a:gd name="T24" fmla="*/ 46 w 51"/>
                <a:gd name="T25" fmla="*/ 18 h 93"/>
                <a:gd name="T26" fmla="*/ 51 w 51"/>
                <a:gd name="T27" fmla="*/ 10 h 93"/>
                <a:gd name="T28" fmla="*/ 37 w 51"/>
                <a:gd name="T29"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 h="93">
                  <a:moveTo>
                    <a:pt x="37" y="0"/>
                  </a:moveTo>
                  <a:cubicBezTo>
                    <a:pt x="27" y="0"/>
                    <a:pt x="20" y="4"/>
                    <a:pt x="15" y="12"/>
                  </a:cubicBezTo>
                  <a:cubicBezTo>
                    <a:pt x="15" y="5"/>
                    <a:pt x="11" y="1"/>
                    <a:pt x="6" y="1"/>
                  </a:cubicBezTo>
                  <a:cubicBezTo>
                    <a:pt x="4" y="1"/>
                    <a:pt x="0" y="2"/>
                    <a:pt x="0" y="4"/>
                  </a:cubicBezTo>
                  <a:cubicBezTo>
                    <a:pt x="0" y="86"/>
                    <a:pt x="0" y="86"/>
                    <a:pt x="0" y="86"/>
                  </a:cubicBezTo>
                  <a:cubicBezTo>
                    <a:pt x="0" y="91"/>
                    <a:pt x="3" y="93"/>
                    <a:pt x="7" y="93"/>
                  </a:cubicBezTo>
                  <a:cubicBezTo>
                    <a:pt x="8" y="93"/>
                    <a:pt x="8" y="93"/>
                    <a:pt x="8" y="93"/>
                  </a:cubicBezTo>
                  <a:cubicBezTo>
                    <a:pt x="13" y="93"/>
                    <a:pt x="15" y="91"/>
                    <a:pt x="15" y="86"/>
                  </a:cubicBezTo>
                  <a:cubicBezTo>
                    <a:pt x="15" y="51"/>
                    <a:pt x="15" y="51"/>
                    <a:pt x="15" y="51"/>
                  </a:cubicBezTo>
                  <a:cubicBezTo>
                    <a:pt x="15" y="35"/>
                    <a:pt x="19" y="14"/>
                    <a:pt x="35" y="14"/>
                  </a:cubicBezTo>
                  <a:cubicBezTo>
                    <a:pt x="39" y="14"/>
                    <a:pt x="42" y="15"/>
                    <a:pt x="45" y="18"/>
                  </a:cubicBezTo>
                  <a:cubicBezTo>
                    <a:pt x="45" y="18"/>
                    <a:pt x="45" y="18"/>
                    <a:pt x="45" y="18"/>
                  </a:cubicBezTo>
                  <a:cubicBezTo>
                    <a:pt x="46" y="18"/>
                    <a:pt x="46" y="18"/>
                    <a:pt x="46" y="18"/>
                  </a:cubicBezTo>
                  <a:cubicBezTo>
                    <a:pt x="48" y="18"/>
                    <a:pt x="51" y="15"/>
                    <a:pt x="51" y="10"/>
                  </a:cubicBezTo>
                  <a:cubicBezTo>
                    <a:pt x="51" y="4"/>
                    <a:pt x="46" y="0"/>
                    <a:pt x="37" y="0"/>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8"/>
            <p:cNvSpPr>
              <a:spLocks/>
            </p:cNvSpPr>
            <p:nvPr/>
          </p:nvSpPr>
          <p:spPr bwMode="auto">
            <a:xfrm>
              <a:off x="7312025" y="6319838"/>
              <a:ext cx="158750" cy="174625"/>
            </a:xfrm>
            <a:custGeom>
              <a:avLst/>
              <a:gdLst>
                <a:gd name="T0" fmla="*/ 77 w 85"/>
                <a:gd name="T1" fmla="*/ 0 h 93"/>
                <a:gd name="T2" fmla="*/ 67 w 85"/>
                <a:gd name="T3" fmla="*/ 10 h 93"/>
                <a:gd name="T4" fmla="*/ 42 w 85"/>
                <a:gd name="T5" fmla="*/ 74 h 93"/>
                <a:gd name="T6" fmla="*/ 18 w 85"/>
                <a:gd name="T7" fmla="*/ 10 h 93"/>
                <a:gd name="T8" fmla="*/ 7 w 85"/>
                <a:gd name="T9" fmla="*/ 0 h 93"/>
                <a:gd name="T10" fmla="*/ 1 w 85"/>
                <a:gd name="T11" fmla="*/ 3 h 93"/>
                <a:gd name="T12" fmla="*/ 0 w 85"/>
                <a:gd name="T13" fmla="*/ 6 h 93"/>
                <a:gd name="T14" fmla="*/ 32 w 85"/>
                <a:gd name="T15" fmla="*/ 87 h 93"/>
                <a:gd name="T16" fmla="*/ 42 w 85"/>
                <a:gd name="T17" fmla="*/ 93 h 93"/>
                <a:gd name="T18" fmla="*/ 52 w 85"/>
                <a:gd name="T19" fmla="*/ 87 h 93"/>
                <a:gd name="T20" fmla="*/ 84 w 85"/>
                <a:gd name="T21" fmla="*/ 6 h 93"/>
                <a:gd name="T22" fmla="*/ 84 w 85"/>
                <a:gd name="T23" fmla="*/ 3 h 93"/>
                <a:gd name="T24" fmla="*/ 77 w 85"/>
                <a:gd name="T25"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5" h="93">
                  <a:moveTo>
                    <a:pt x="77" y="0"/>
                  </a:moveTo>
                  <a:cubicBezTo>
                    <a:pt x="72" y="0"/>
                    <a:pt x="70" y="3"/>
                    <a:pt x="67" y="10"/>
                  </a:cubicBezTo>
                  <a:cubicBezTo>
                    <a:pt x="42" y="74"/>
                    <a:pt x="42" y="74"/>
                    <a:pt x="42" y="74"/>
                  </a:cubicBezTo>
                  <a:cubicBezTo>
                    <a:pt x="18" y="10"/>
                    <a:pt x="18" y="10"/>
                    <a:pt x="18" y="10"/>
                  </a:cubicBezTo>
                  <a:cubicBezTo>
                    <a:pt x="15" y="2"/>
                    <a:pt x="13" y="0"/>
                    <a:pt x="7" y="0"/>
                  </a:cubicBezTo>
                  <a:cubicBezTo>
                    <a:pt x="5" y="0"/>
                    <a:pt x="2" y="1"/>
                    <a:pt x="1" y="3"/>
                  </a:cubicBezTo>
                  <a:cubicBezTo>
                    <a:pt x="0" y="4"/>
                    <a:pt x="0" y="5"/>
                    <a:pt x="0" y="6"/>
                  </a:cubicBezTo>
                  <a:cubicBezTo>
                    <a:pt x="32" y="87"/>
                    <a:pt x="32" y="87"/>
                    <a:pt x="32" y="87"/>
                  </a:cubicBezTo>
                  <a:cubicBezTo>
                    <a:pt x="34" y="91"/>
                    <a:pt x="35" y="93"/>
                    <a:pt x="42" y="93"/>
                  </a:cubicBezTo>
                  <a:cubicBezTo>
                    <a:pt x="49" y="93"/>
                    <a:pt x="51" y="91"/>
                    <a:pt x="52" y="87"/>
                  </a:cubicBezTo>
                  <a:cubicBezTo>
                    <a:pt x="84" y="6"/>
                    <a:pt x="84" y="6"/>
                    <a:pt x="84" y="6"/>
                  </a:cubicBezTo>
                  <a:cubicBezTo>
                    <a:pt x="85" y="5"/>
                    <a:pt x="84" y="4"/>
                    <a:pt x="84" y="3"/>
                  </a:cubicBezTo>
                  <a:cubicBezTo>
                    <a:pt x="83" y="3"/>
                    <a:pt x="81" y="0"/>
                    <a:pt x="77" y="0"/>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9"/>
            <p:cNvSpPr>
              <a:spLocks/>
            </p:cNvSpPr>
            <p:nvPr/>
          </p:nvSpPr>
          <p:spPr bwMode="auto">
            <a:xfrm>
              <a:off x="7481888" y="6319838"/>
              <a:ext cx="26987" cy="171450"/>
            </a:xfrm>
            <a:custGeom>
              <a:avLst/>
              <a:gdLst>
                <a:gd name="T0" fmla="*/ 8 w 15"/>
                <a:gd name="T1" fmla="*/ 0 h 92"/>
                <a:gd name="T2" fmla="*/ 7 w 15"/>
                <a:gd name="T3" fmla="*/ 0 h 92"/>
                <a:gd name="T4" fmla="*/ 0 w 15"/>
                <a:gd name="T5" fmla="*/ 8 h 92"/>
                <a:gd name="T6" fmla="*/ 0 w 15"/>
                <a:gd name="T7" fmla="*/ 85 h 92"/>
                <a:gd name="T8" fmla="*/ 7 w 15"/>
                <a:gd name="T9" fmla="*/ 92 h 92"/>
                <a:gd name="T10" fmla="*/ 8 w 15"/>
                <a:gd name="T11" fmla="*/ 92 h 92"/>
                <a:gd name="T12" fmla="*/ 15 w 15"/>
                <a:gd name="T13" fmla="*/ 85 h 92"/>
                <a:gd name="T14" fmla="*/ 15 w 15"/>
                <a:gd name="T15" fmla="*/ 8 h 92"/>
                <a:gd name="T16" fmla="*/ 8 w 15"/>
                <a:gd name="T1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92">
                  <a:moveTo>
                    <a:pt x="8" y="0"/>
                  </a:moveTo>
                  <a:cubicBezTo>
                    <a:pt x="7" y="0"/>
                    <a:pt x="7" y="0"/>
                    <a:pt x="7" y="0"/>
                  </a:cubicBezTo>
                  <a:cubicBezTo>
                    <a:pt x="2" y="0"/>
                    <a:pt x="0" y="3"/>
                    <a:pt x="0" y="8"/>
                  </a:cubicBezTo>
                  <a:cubicBezTo>
                    <a:pt x="0" y="85"/>
                    <a:pt x="0" y="85"/>
                    <a:pt x="0" y="85"/>
                  </a:cubicBezTo>
                  <a:cubicBezTo>
                    <a:pt x="0" y="90"/>
                    <a:pt x="2" y="92"/>
                    <a:pt x="7" y="92"/>
                  </a:cubicBezTo>
                  <a:cubicBezTo>
                    <a:pt x="8" y="92"/>
                    <a:pt x="8" y="92"/>
                    <a:pt x="8" y="92"/>
                  </a:cubicBezTo>
                  <a:cubicBezTo>
                    <a:pt x="12" y="92"/>
                    <a:pt x="15" y="90"/>
                    <a:pt x="15" y="85"/>
                  </a:cubicBezTo>
                  <a:cubicBezTo>
                    <a:pt x="15" y="8"/>
                    <a:pt x="15" y="8"/>
                    <a:pt x="15" y="8"/>
                  </a:cubicBezTo>
                  <a:cubicBezTo>
                    <a:pt x="15" y="3"/>
                    <a:pt x="12" y="0"/>
                    <a:pt x="8" y="0"/>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p:nvSpPr>
          <p:spPr bwMode="auto">
            <a:xfrm>
              <a:off x="7521575" y="6318250"/>
              <a:ext cx="160337" cy="177800"/>
            </a:xfrm>
            <a:custGeom>
              <a:avLst/>
              <a:gdLst>
                <a:gd name="T0" fmla="*/ 47 w 86"/>
                <a:gd name="T1" fmla="*/ 14 h 95"/>
                <a:gd name="T2" fmla="*/ 75 w 86"/>
                <a:gd name="T3" fmla="*/ 32 h 95"/>
                <a:gd name="T4" fmla="*/ 77 w 86"/>
                <a:gd name="T5" fmla="*/ 33 h 95"/>
                <a:gd name="T6" fmla="*/ 86 w 86"/>
                <a:gd name="T7" fmla="*/ 26 h 95"/>
                <a:gd name="T8" fmla="*/ 47 w 86"/>
                <a:gd name="T9" fmla="*/ 0 h 95"/>
                <a:gd name="T10" fmla="*/ 0 w 86"/>
                <a:gd name="T11" fmla="*/ 47 h 95"/>
                <a:gd name="T12" fmla="*/ 47 w 86"/>
                <a:gd name="T13" fmla="*/ 95 h 95"/>
                <a:gd name="T14" fmla="*/ 86 w 86"/>
                <a:gd name="T15" fmla="*/ 69 h 95"/>
                <a:gd name="T16" fmla="*/ 77 w 86"/>
                <a:gd name="T17" fmla="*/ 61 h 95"/>
                <a:gd name="T18" fmla="*/ 75 w 86"/>
                <a:gd name="T19" fmla="*/ 63 h 95"/>
                <a:gd name="T20" fmla="*/ 47 w 86"/>
                <a:gd name="T21" fmla="*/ 81 h 95"/>
                <a:gd name="T22" fmla="*/ 16 w 86"/>
                <a:gd name="T23" fmla="*/ 47 h 95"/>
                <a:gd name="T24" fmla="*/ 47 w 86"/>
                <a:gd name="T25" fmla="*/ 1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6" h="95">
                  <a:moveTo>
                    <a:pt x="47" y="14"/>
                  </a:moveTo>
                  <a:cubicBezTo>
                    <a:pt x="61" y="14"/>
                    <a:pt x="70" y="20"/>
                    <a:pt x="75" y="32"/>
                  </a:cubicBezTo>
                  <a:cubicBezTo>
                    <a:pt x="75" y="33"/>
                    <a:pt x="76" y="33"/>
                    <a:pt x="77" y="33"/>
                  </a:cubicBezTo>
                  <a:cubicBezTo>
                    <a:pt x="80" y="33"/>
                    <a:pt x="86" y="31"/>
                    <a:pt x="86" y="26"/>
                  </a:cubicBezTo>
                  <a:cubicBezTo>
                    <a:pt x="86" y="16"/>
                    <a:pt x="73" y="0"/>
                    <a:pt x="47" y="0"/>
                  </a:cubicBezTo>
                  <a:cubicBezTo>
                    <a:pt x="20" y="0"/>
                    <a:pt x="0" y="20"/>
                    <a:pt x="0" y="47"/>
                  </a:cubicBezTo>
                  <a:cubicBezTo>
                    <a:pt x="0" y="74"/>
                    <a:pt x="20" y="95"/>
                    <a:pt x="47" y="95"/>
                  </a:cubicBezTo>
                  <a:cubicBezTo>
                    <a:pt x="73" y="95"/>
                    <a:pt x="86" y="78"/>
                    <a:pt x="86" y="69"/>
                  </a:cubicBezTo>
                  <a:cubicBezTo>
                    <a:pt x="86" y="64"/>
                    <a:pt x="80" y="61"/>
                    <a:pt x="77" y="61"/>
                  </a:cubicBezTo>
                  <a:cubicBezTo>
                    <a:pt x="76" y="61"/>
                    <a:pt x="75" y="62"/>
                    <a:pt x="75" y="63"/>
                  </a:cubicBezTo>
                  <a:cubicBezTo>
                    <a:pt x="70" y="75"/>
                    <a:pt x="61" y="81"/>
                    <a:pt x="47" y="81"/>
                  </a:cubicBezTo>
                  <a:cubicBezTo>
                    <a:pt x="29" y="81"/>
                    <a:pt x="16" y="67"/>
                    <a:pt x="16" y="47"/>
                  </a:cubicBezTo>
                  <a:cubicBezTo>
                    <a:pt x="16" y="28"/>
                    <a:pt x="29" y="14"/>
                    <a:pt x="47" y="14"/>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noEditPoints="1"/>
            </p:cNvSpPr>
            <p:nvPr/>
          </p:nvSpPr>
          <p:spPr bwMode="auto">
            <a:xfrm>
              <a:off x="7693025" y="6318250"/>
              <a:ext cx="163512" cy="177800"/>
            </a:xfrm>
            <a:custGeom>
              <a:avLst/>
              <a:gdLst>
                <a:gd name="T0" fmla="*/ 46 w 88"/>
                <a:gd name="T1" fmla="*/ 0 h 95"/>
                <a:gd name="T2" fmla="*/ 0 w 88"/>
                <a:gd name="T3" fmla="*/ 48 h 95"/>
                <a:gd name="T4" fmla="*/ 47 w 88"/>
                <a:gd name="T5" fmla="*/ 95 h 95"/>
                <a:gd name="T6" fmla="*/ 85 w 88"/>
                <a:gd name="T7" fmla="*/ 74 h 95"/>
                <a:gd name="T8" fmla="*/ 77 w 88"/>
                <a:gd name="T9" fmla="*/ 65 h 95"/>
                <a:gd name="T10" fmla="*/ 75 w 88"/>
                <a:gd name="T11" fmla="*/ 66 h 95"/>
                <a:gd name="T12" fmla="*/ 47 w 88"/>
                <a:gd name="T13" fmla="*/ 81 h 95"/>
                <a:gd name="T14" fmla="*/ 15 w 88"/>
                <a:gd name="T15" fmla="*/ 52 h 95"/>
                <a:gd name="T16" fmla="*/ 82 w 88"/>
                <a:gd name="T17" fmla="*/ 52 h 95"/>
                <a:gd name="T18" fmla="*/ 88 w 88"/>
                <a:gd name="T19" fmla="*/ 47 h 95"/>
                <a:gd name="T20" fmla="*/ 88 w 88"/>
                <a:gd name="T21" fmla="*/ 46 h 95"/>
                <a:gd name="T22" fmla="*/ 46 w 88"/>
                <a:gd name="T23" fmla="*/ 0 h 95"/>
                <a:gd name="T24" fmla="*/ 46 w 88"/>
                <a:gd name="T25" fmla="*/ 14 h 95"/>
                <a:gd name="T26" fmla="*/ 72 w 88"/>
                <a:gd name="T27" fmla="*/ 39 h 95"/>
                <a:gd name="T28" fmla="*/ 16 w 88"/>
                <a:gd name="T29" fmla="*/ 39 h 95"/>
                <a:gd name="T30" fmla="*/ 46 w 88"/>
                <a:gd name="T31" fmla="*/ 1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8" h="95">
                  <a:moveTo>
                    <a:pt x="46" y="0"/>
                  </a:moveTo>
                  <a:cubicBezTo>
                    <a:pt x="20" y="0"/>
                    <a:pt x="0" y="20"/>
                    <a:pt x="0" y="48"/>
                  </a:cubicBezTo>
                  <a:cubicBezTo>
                    <a:pt x="0" y="75"/>
                    <a:pt x="19" y="95"/>
                    <a:pt x="47" y="95"/>
                  </a:cubicBezTo>
                  <a:cubicBezTo>
                    <a:pt x="71" y="95"/>
                    <a:pt x="85" y="81"/>
                    <a:pt x="85" y="74"/>
                  </a:cubicBezTo>
                  <a:cubicBezTo>
                    <a:pt x="85" y="68"/>
                    <a:pt x="79" y="65"/>
                    <a:pt x="77" y="65"/>
                  </a:cubicBezTo>
                  <a:cubicBezTo>
                    <a:pt x="76" y="65"/>
                    <a:pt x="76" y="66"/>
                    <a:pt x="75" y="66"/>
                  </a:cubicBezTo>
                  <a:cubicBezTo>
                    <a:pt x="71" y="73"/>
                    <a:pt x="64" y="81"/>
                    <a:pt x="47" y="81"/>
                  </a:cubicBezTo>
                  <a:cubicBezTo>
                    <a:pt x="30" y="81"/>
                    <a:pt x="17" y="69"/>
                    <a:pt x="15" y="52"/>
                  </a:cubicBezTo>
                  <a:cubicBezTo>
                    <a:pt x="82" y="52"/>
                    <a:pt x="82" y="52"/>
                    <a:pt x="82" y="52"/>
                  </a:cubicBezTo>
                  <a:cubicBezTo>
                    <a:pt x="85" y="52"/>
                    <a:pt x="88" y="52"/>
                    <a:pt x="88" y="47"/>
                  </a:cubicBezTo>
                  <a:cubicBezTo>
                    <a:pt x="88" y="46"/>
                    <a:pt x="88" y="46"/>
                    <a:pt x="88" y="46"/>
                  </a:cubicBezTo>
                  <a:cubicBezTo>
                    <a:pt x="88" y="18"/>
                    <a:pt x="71" y="0"/>
                    <a:pt x="46" y="0"/>
                  </a:cubicBezTo>
                  <a:close/>
                  <a:moveTo>
                    <a:pt x="46" y="14"/>
                  </a:moveTo>
                  <a:cubicBezTo>
                    <a:pt x="60" y="14"/>
                    <a:pt x="70" y="23"/>
                    <a:pt x="72" y="39"/>
                  </a:cubicBezTo>
                  <a:cubicBezTo>
                    <a:pt x="16" y="39"/>
                    <a:pt x="16" y="39"/>
                    <a:pt x="16" y="39"/>
                  </a:cubicBezTo>
                  <a:cubicBezTo>
                    <a:pt x="19" y="24"/>
                    <a:pt x="31" y="14"/>
                    <a:pt x="46" y="14"/>
                  </a:cubicBezTo>
                  <a:close/>
                </a:path>
              </a:pathLst>
            </a:custGeom>
            <a:solidFill>
              <a:srgbClr val="64646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p:nvSpPr>
          <p:spPr bwMode="auto">
            <a:xfrm>
              <a:off x="7874000" y="6319838"/>
              <a:ext cx="155575" cy="176213"/>
            </a:xfrm>
            <a:custGeom>
              <a:avLst/>
              <a:gdLst>
                <a:gd name="T0" fmla="*/ 48 w 83"/>
                <a:gd name="T1" fmla="*/ 0 h 94"/>
                <a:gd name="T2" fmla="*/ 20 w 83"/>
                <a:gd name="T3" fmla="*/ 13 h 94"/>
                <a:gd name="T4" fmla="*/ 8 w 83"/>
                <a:gd name="T5" fmla="*/ 2 h 94"/>
                <a:gd name="T6" fmla="*/ 0 w 83"/>
                <a:gd name="T7" fmla="*/ 5 h 94"/>
                <a:gd name="T8" fmla="*/ 0 w 83"/>
                <a:gd name="T9" fmla="*/ 83 h 94"/>
                <a:gd name="T10" fmla="*/ 9 w 83"/>
                <a:gd name="T11" fmla="*/ 94 h 94"/>
                <a:gd name="T12" fmla="*/ 11 w 83"/>
                <a:gd name="T13" fmla="*/ 94 h 94"/>
                <a:gd name="T14" fmla="*/ 21 w 83"/>
                <a:gd name="T15" fmla="*/ 83 h 94"/>
                <a:gd name="T16" fmla="*/ 21 w 83"/>
                <a:gd name="T17" fmla="*/ 33 h 94"/>
                <a:gd name="T18" fmla="*/ 44 w 83"/>
                <a:gd name="T19" fmla="*/ 19 h 94"/>
                <a:gd name="T20" fmla="*/ 62 w 83"/>
                <a:gd name="T21" fmla="*/ 41 h 94"/>
                <a:gd name="T22" fmla="*/ 62 w 83"/>
                <a:gd name="T23" fmla="*/ 83 h 94"/>
                <a:gd name="T24" fmla="*/ 72 w 83"/>
                <a:gd name="T25" fmla="*/ 94 h 94"/>
                <a:gd name="T26" fmla="*/ 74 w 83"/>
                <a:gd name="T27" fmla="*/ 94 h 94"/>
                <a:gd name="T28" fmla="*/ 83 w 83"/>
                <a:gd name="T29" fmla="*/ 83 h 94"/>
                <a:gd name="T30" fmla="*/ 83 w 83"/>
                <a:gd name="T31" fmla="*/ 39 h 94"/>
                <a:gd name="T32" fmla="*/ 48 w 83"/>
                <a:gd name="T33" fmla="*/ 0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 h="94">
                  <a:moveTo>
                    <a:pt x="48" y="0"/>
                  </a:moveTo>
                  <a:cubicBezTo>
                    <a:pt x="37" y="0"/>
                    <a:pt x="27" y="5"/>
                    <a:pt x="20" y="13"/>
                  </a:cubicBezTo>
                  <a:cubicBezTo>
                    <a:pt x="19" y="4"/>
                    <a:pt x="13" y="2"/>
                    <a:pt x="8" y="2"/>
                  </a:cubicBezTo>
                  <a:cubicBezTo>
                    <a:pt x="5" y="2"/>
                    <a:pt x="0" y="3"/>
                    <a:pt x="0" y="5"/>
                  </a:cubicBezTo>
                  <a:cubicBezTo>
                    <a:pt x="0" y="83"/>
                    <a:pt x="0" y="83"/>
                    <a:pt x="0" y="83"/>
                  </a:cubicBezTo>
                  <a:cubicBezTo>
                    <a:pt x="0" y="90"/>
                    <a:pt x="3" y="94"/>
                    <a:pt x="9" y="94"/>
                  </a:cubicBezTo>
                  <a:cubicBezTo>
                    <a:pt x="11" y="94"/>
                    <a:pt x="11" y="94"/>
                    <a:pt x="11" y="94"/>
                  </a:cubicBezTo>
                  <a:cubicBezTo>
                    <a:pt x="18" y="94"/>
                    <a:pt x="21" y="90"/>
                    <a:pt x="21" y="83"/>
                  </a:cubicBezTo>
                  <a:cubicBezTo>
                    <a:pt x="21" y="33"/>
                    <a:pt x="21" y="33"/>
                    <a:pt x="21" y="33"/>
                  </a:cubicBezTo>
                  <a:cubicBezTo>
                    <a:pt x="26" y="25"/>
                    <a:pt x="34" y="19"/>
                    <a:pt x="44" y="19"/>
                  </a:cubicBezTo>
                  <a:cubicBezTo>
                    <a:pt x="55" y="19"/>
                    <a:pt x="62" y="28"/>
                    <a:pt x="62" y="41"/>
                  </a:cubicBezTo>
                  <a:cubicBezTo>
                    <a:pt x="62" y="83"/>
                    <a:pt x="62" y="83"/>
                    <a:pt x="62" y="83"/>
                  </a:cubicBezTo>
                  <a:cubicBezTo>
                    <a:pt x="62" y="90"/>
                    <a:pt x="65" y="94"/>
                    <a:pt x="72" y="94"/>
                  </a:cubicBezTo>
                  <a:cubicBezTo>
                    <a:pt x="74" y="94"/>
                    <a:pt x="74" y="94"/>
                    <a:pt x="74" y="94"/>
                  </a:cubicBezTo>
                  <a:cubicBezTo>
                    <a:pt x="80" y="94"/>
                    <a:pt x="83" y="90"/>
                    <a:pt x="83" y="83"/>
                  </a:cubicBezTo>
                  <a:cubicBezTo>
                    <a:pt x="83" y="39"/>
                    <a:pt x="83" y="39"/>
                    <a:pt x="83" y="39"/>
                  </a:cubicBezTo>
                  <a:cubicBezTo>
                    <a:pt x="83" y="15"/>
                    <a:pt x="70" y="0"/>
                    <a:pt x="48" y="0"/>
                  </a:cubicBezTo>
                  <a:close/>
                </a:path>
              </a:pathLst>
            </a:custGeom>
            <a:solidFill>
              <a:srgbClr val="D1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p:nvSpPr>
          <p:spPr bwMode="auto">
            <a:xfrm>
              <a:off x="8221663" y="6321425"/>
              <a:ext cx="233362" cy="174625"/>
            </a:xfrm>
            <a:custGeom>
              <a:avLst/>
              <a:gdLst>
                <a:gd name="T0" fmla="*/ 124 w 125"/>
                <a:gd name="T1" fmla="*/ 5 h 93"/>
                <a:gd name="T2" fmla="*/ 113 w 125"/>
                <a:gd name="T3" fmla="*/ 0 h 93"/>
                <a:gd name="T4" fmla="*/ 102 w 125"/>
                <a:gd name="T5" fmla="*/ 11 h 93"/>
                <a:gd name="T6" fmla="*/ 90 w 125"/>
                <a:gd name="T7" fmla="*/ 65 h 93"/>
                <a:gd name="T8" fmla="*/ 76 w 125"/>
                <a:gd name="T9" fmla="*/ 19 h 93"/>
                <a:gd name="T10" fmla="*/ 64 w 125"/>
                <a:gd name="T11" fmla="*/ 12 h 93"/>
                <a:gd name="T12" fmla="*/ 51 w 125"/>
                <a:gd name="T13" fmla="*/ 19 h 93"/>
                <a:gd name="T14" fmla="*/ 36 w 125"/>
                <a:gd name="T15" fmla="*/ 66 h 93"/>
                <a:gd name="T16" fmla="*/ 24 w 125"/>
                <a:gd name="T17" fmla="*/ 11 h 93"/>
                <a:gd name="T18" fmla="*/ 13 w 125"/>
                <a:gd name="T19" fmla="*/ 0 h 93"/>
                <a:gd name="T20" fmla="*/ 1 w 125"/>
                <a:gd name="T21" fmla="*/ 5 h 93"/>
                <a:gd name="T22" fmla="*/ 1 w 125"/>
                <a:gd name="T23" fmla="*/ 8 h 93"/>
                <a:gd name="T24" fmla="*/ 22 w 125"/>
                <a:gd name="T25" fmla="*/ 86 h 93"/>
                <a:gd name="T26" fmla="*/ 35 w 125"/>
                <a:gd name="T27" fmla="*/ 93 h 93"/>
                <a:gd name="T28" fmla="*/ 47 w 125"/>
                <a:gd name="T29" fmla="*/ 85 h 93"/>
                <a:gd name="T30" fmla="*/ 63 w 125"/>
                <a:gd name="T31" fmla="*/ 38 h 93"/>
                <a:gd name="T32" fmla="*/ 78 w 125"/>
                <a:gd name="T33" fmla="*/ 85 h 93"/>
                <a:gd name="T34" fmla="*/ 91 w 125"/>
                <a:gd name="T35" fmla="*/ 93 h 93"/>
                <a:gd name="T36" fmla="*/ 104 w 125"/>
                <a:gd name="T37" fmla="*/ 86 h 93"/>
                <a:gd name="T38" fmla="*/ 125 w 125"/>
                <a:gd name="T39" fmla="*/ 8 h 93"/>
                <a:gd name="T40" fmla="*/ 124 w 125"/>
                <a:gd name="T41" fmla="*/ 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5" h="93">
                  <a:moveTo>
                    <a:pt x="124" y="5"/>
                  </a:moveTo>
                  <a:cubicBezTo>
                    <a:pt x="123" y="4"/>
                    <a:pt x="118" y="0"/>
                    <a:pt x="113" y="0"/>
                  </a:cubicBezTo>
                  <a:cubicBezTo>
                    <a:pt x="111" y="0"/>
                    <a:pt x="104" y="1"/>
                    <a:pt x="102" y="11"/>
                  </a:cubicBezTo>
                  <a:cubicBezTo>
                    <a:pt x="90" y="65"/>
                    <a:pt x="90" y="65"/>
                    <a:pt x="90" y="65"/>
                  </a:cubicBezTo>
                  <a:cubicBezTo>
                    <a:pt x="76" y="19"/>
                    <a:pt x="76" y="19"/>
                    <a:pt x="76" y="19"/>
                  </a:cubicBezTo>
                  <a:cubicBezTo>
                    <a:pt x="75" y="14"/>
                    <a:pt x="71" y="12"/>
                    <a:pt x="64" y="12"/>
                  </a:cubicBezTo>
                  <a:cubicBezTo>
                    <a:pt x="56" y="12"/>
                    <a:pt x="52" y="14"/>
                    <a:pt x="51" y="19"/>
                  </a:cubicBezTo>
                  <a:cubicBezTo>
                    <a:pt x="36" y="66"/>
                    <a:pt x="36" y="66"/>
                    <a:pt x="36" y="66"/>
                  </a:cubicBezTo>
                  <a:cubicBezTo>
                    <a:pt x="24" y="11"/>
                    <a:pt x="24" y="11"/>
                    <a:pt x="24" y="11"/>
                  </a:cubicBezTo>
                  <a:cubicBezTo>
                    <a:pt x="22" y="1"/>
                    <a:pt x="16" y="0"/>
                    <a:pt x="13" y="0"/>
                  </a:cubicBezTo>
                  <a:cubicBezTo>
                    <a:pt x="8" y="0"/>
                    <a:pt x="3" y="3"/>
                    <a:pt x="1" y="5"/>
                  </a:cubicBezTo>
                  <a:cubicBezTo>
                    <a:pt x="0" y="6"/>
                    <a:pt x="0" y="7"/>
                    <a:pt x="1" y="8"/>
                  </a:cubicBezTo>
                  <a:cubicBezTo>
                    <a:pt x="22" y="86"/>
                    <a:pt x="22" y="86"/>
                    <a:pt x="22" y="86"/>
                  </a:cubicBezTo>
                  <a:cubicBezTo>
                    <a:pt x="24" y="92"/>
                    <a:pt x="29" y="93"/>
                    <a:pt x="35" y="93"/>
                  </a:cubicBezTo>
                  <a:cubicBezTo>
                    <a:pt x="42" y="93"/>
                    <a:pt x="46" y="91"/>
                    <a:pt x="47" y="85"/>
                  </a:cubicBezTo>
                  <a:cubicBezTo>
                    <a:pt x="63" y="38"/>
                    <a:pt x="63" y="38"/>
                    <a:pt x="63" y="38"/>
                  </a:cubicBezTo>
                  <a:cubicBezTo>
                    <a:pt x="78" y="85"/>
                    <a:pt x="78" y="85"/>
                    <a:pt x="78" y="85"/>
                  </a:cubicBezTo>
                  <a:cubicBezTo>
                    <a:pt x="80" y="91"/>
                    <a:pt x="83" y="93"/>
                    <a:pt x="91" y="93"/>
                  </a:cubicBezTo>
                  <a:cubicBezTo>
                    <a:pt x="97" y="93"/>
                    <a:pt x="102" y="92"/>
                    <a:pt x="104" y="86"/>
                  </a:cubicBezTo>
                  <a:cubicBezTo>
                    <a:pt x="125" y="8"/>
                    <a:pt x="125" y="8"/>
                    <a:pt x="125" y="8"/>
                  </a:cubicBezTo>
                  <a:cubicBezTo>
                    <a:pt x="125" y="6"/>
                    <a:pt x="125" y="6"/>
                    <a:pt x="124" y="5"/>
                  </a:cubicBezTo>
                  <a:close/>
                </a:path>
              </a:pathLst>
            </a:custGeom>
            <a:solidFill>
              <a:srgbClr val="D1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p:nvSpPr>
          <p:spPr bwMode="auto">
            <a:xfrm>
              <a:off x="8043863" y="6338888"/>
              <a:ext cx="176212" cy="157163"/>
            </a:xfrm>
            <a:custGeom>
              <a:avLst/>
              <a:gdLst>
                <a:gd name="T0" fmla="*/ 90 w 94"/>
                <a:gd name="T1" fmla="*/ 15 h 84"/>
                <a:gd name="T2" fmla="*/ 87 w 94"/>
                <a:gd name="T3" fmla="*/ 9 h 84"/>
                <a:gd name="T4" fmla="*/ 81 w 94"/>
                <a:gd name="T5" fmla="*/ 4 h 84"/>
                <a:gd name="T6" fmla="*/ 66 w 94"/>
                <a:gd name="T7" fmla="*/ 9 h 84"/>
                <a:gd name="T8" fmla="*/ 66 w 94"/>
                <a:gd name="T9" fmla="*/ 13 h 84"/>
                <a:gd name="T10" fmla="*/ 69 w 94"/>
                <a:gd name="T11" fmla="*/ 18 h 84"/>
                <a:gd name="T12" fmla="*/ 71 w 94"/>
                <a:gd name="T13" fmla="*/ 22 h 84"/>
                <a:gd name="T14" fmla="*/ 74 w 94"/>
                <a:gd name="T15" fmla="*/ 36 h 84"/>
                <a:gd name="T16" fmla="*/ 47 w 94"/>
                <a:gd name="T17" fmla="*/ 65 h 84"/>
                <a:gd name="T18" fmla="*/ 20 w 94"/>
                <a:gd name="T19" fmla="*/ 36 h 84"/>
                <a:gd name="T20" fmla="*/ 23 w 94"/>
                <a:gd name="T21" fmla="*/ 21 h 84"/>
                <a:gd name="T22" fmla="*/ 26 w 94"/>
                <a:gd name="T23" fmla="*/ 17 h 84"/>
                <a:gd name="T24" fmla="*/ 28 w 94"/>
                <a:gd name="T25" fmla="*/ 13 h 84"/>
                <a:gd name="T26" fmla="*/ 28 w 94"/>
                <a:gd name="T27" fmla="*/ 9 h 84"/>
                <a:gd name="T28" fmla="*/ 13 w 94"/>
                <a:gd name="T29" fmla="*/ 4 h 84"/>
                <a:gd name="T30" fmla="*/ 6 w 94"/>
                <a:gd name="T31" fmla="*/ 11 h 84"/>
                <a:gd name="T32" fmla="*/ 4 w 94"/>
                <a:gd name="T33" fmla="*/ 14 h 84"/>
                <a:gd name="T34" fmla="*/ 0 w 94"/>
                <a:gd name="T35" fmla="*/ 36 h 84"/>
                <a:gd name="T36" fmla="*/ 47 w 94"/>
                <a:gd name="T37" fmla="*/ 84 h 84"/>
                <a:gd name="T38" fmla="*/ 94 w 94"/>
                <a:gd name="T39" fmla="*/ 36 h 84"/>
                <a:gd name="T40" fmla="*/ 90 w 94"/>
                <a:gd name="T41" fmla="*/ 1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4" h="84">
                  <a:moveTo>
                    <a:pt x="90" y="15"/>
                  </a:moveTo>
                  <a:cubicBezTo>
                    <a:pt x="89" y="13"/>
                    <a:pt x="88" y="11"/>
                    <a:pt x="87" y="9"/>
                  </a:cubicBezTo>
                  <a:cubicBezTo>
                    <a:pt x="85" y="7"/>
                    <a:pt x="83" y="5"/>
                    <a:pt x="81" y="4"/>
                  </a:cubicBezTo>
                  <a:cubicBezTo>
                    <a:pt x="75" y="0"/>
                    <a:pt x="68" y="6"/>
                    <a:pt x="66" y="9"/>
                  </a:cubicBezTo>
                  <a:cubicBezTo>
                    <a:pt x="65" y="11"/>
                    <a:pt x="65" y="12"/>
                    <a:pt x="66" y="13"/>
                  </a:cubicBezTo>
                  <a:cubicBezTo>
                    <a:pt x="67" y="15"/>
                    <a:pt x="68" y="17"/>
                    <a:pt x="69" y="18"/>
                  </a:cubicBezTo>
                  <a:cubicBezTo>
                    <a:pt x="70" y="19"/>
                    <a:pt x="70" y="20"/>
                    <a:pt x="71" y="22"/>
                  </a:cubicBezTo>
                  <a:cubicBezTo>
                    <a:pt x="73" y="26"/>
                    <a:pt x="74" y="31"/>
                    <a:pt x="74" y="36"/>
                  </a:cubicBezTo>
                  <a:cubicBezTo>
                    <a:pt x="74" y="53"/>
                    <a:pt x="63" y="65"/>
                    <a:pt x="47" y="65"/>
                  </a:cubicBezTo>
                  <a:cubicBezTo>
                    <a:pt x="32" y="65"/>
                    <a:pt x="20" y="53"/>
                    <a:pt x="20" y="36"/>
                  </a:cubicBezTo>
                  <a:cubicBezTo>
                    <a:pt x="20" y="31"/>
                    <a:pt x="21" y="26"/>
                    <a:pt x="23" y="21"/>
                  </a:cubicBezTo>
                  <a:cubicBezTo>
                    <a:pt x="24" y="20"/>
                    <a:pt x="25" y="18"/>
                    <a:pt x="26" y="17"/>
                  </a:cubicBezTo>
                  <a:cubicBezTo>
                    <a:pt x="27" y="16"/>
                    <a:pt x="27" y="14"/>
                    <a:pt x="28" y="13"/>
                  </a:cubicBezTo>
                  <a:cubicBezTo>
                    <a:pt x="29" y="12"/>
                    <a:pt x="29" y="11"/>
                    <a:pt x="28" y="9"/>
                  </a:cubicBezTo>
                  <a:cubicBezTo>
                    <a:pt x="26" y="6"/>
                    <a:pt x="19" y="0"/>
                    <a:pt x="13" y="4"/>
                  </a:cubicBezTo>
                  <a:cubicBezTo>
                    <a:pt x="11" y="5"/>
                    <a:pt x="8" y="8"/>
                    <a:pt x="6" y="11"/>
                  </a:cubicBezTo>
                  <a:cubicBezTo>
                    <a:pt x="6" y="12"/>
                    <a:pt x="5" y="13"/>
                    <a:pt x="4" y="14"/>
                  </a:cubicBezTo>
                  <a:cubicBezTo>
                    <a:pt x="1" y="21"/>
                    <a:pt x="0" y="28"/>
                    <a:pt x="0" y="36"/>
                  </a:cubicBezTo>
                  <a:cubicBezTo>
                    <a:pt x="0" y="64"/>
                    <a:pt x="19" y="84"/>
                    <a:pt x="47" y="84"/>
                  </a:cubicBezTo>
                  <a:cubicBezTo>
                    <a:pt x="75" y="84"/>
                    <a:pt x="94" y="64"/>
                    <a:pt x="94" y="36"/>
                  </a:cubicBezTo>
                  <a:cubicBezTo>
                    <a:pt x="94" y="28"/>
                    <a:pt x="93" y="21"/>
                    <a:pt x="90" y="15"/>
                  </a:cubicBezTo>
                  <a:close/>
                </a:path>
              </a:pathLst>
            </a:custGeom>
            <a:solidFill>
              <a:srgbClr val="D1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p:nvSpPr>
          <p:spPr bwMode="auto">
            <a:xfrm>
              <a:off x="8115300" y="6316662"/>
              <a:ext cx="34925" cy="109538"/>
            </a:xfrm>
            <a:custGeom>
              <a:avLst/>
              <a:gdLst>
                <a:gd name="T0" fmla="*/ 10 w 19"/>
                <a:gd name="T1" fmla="*/ 0 h 59"/>
                <a:gd name="T2" fmla="*/ 8 w 19"/>
                <a:gd name="T3" fmla="*/ 0 h 59"/>
                <a:gd name="T4" fmla="*/ 0 w 19"/>
                <a:gd name="T5" fmla="*/ 11 h 59"/>
                <a:gd name="T6" fmla="*/ 0 w 19"/>
                <a:gd name="T7" fmla="*/ 48 h 59"/>
                <a:gd name="T8" fmla="*/ 8 w 19"/>
                <a:gd name="T9" fmla="*/ 59 h 59"/>
                <a:gd name="T10" fmla="*/ 10 w 19"/>
                <a:gd name="T11" fmla="*/ 59 h 59"/>
                <a:gd name="T12" fmla="*/ 19 w 19"/>
                <a:gd name="T13" fmla="*/ 48 h 59"/>
                <a:gd name="T14" fmla="*/ 19 w 19"/>
                <a:gd name="T15" fmla="*/ 11 h 59"/>
                <a:gd name="T16" fmla="*/ 10 w 19"/>
                <a:gd name="T17"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59">
                  <a:moveTo>
                    <a:pt x="10" y="0"/>
                  </a:moveTo>
                  <a:cubicBezTo>
                    <a:pt x="8" y="0"/>
                    <a:pt x="8" y="0"/>
                    <a:pt x="8" y="0"/>
                  </a:cubicBezTo>
                  <a:cubicBezTo>
                    <a:pt x="3" y="0"/>
                    <a:pt x="0" y="4"/>
                    <a:pt x="0" y="11"/>
                  </a:cubicBezTo>
                  <a:cubicBezTo>
                    <a:pt x="0" y="48"/>
                    <a:pt x="0" y="48"/>
                    <a:pt x="0" y="48"/>
                  </a:cubicBezTo>
                  <a:cubicBezTo>
                    <a:pt x="0" y="55"/>
                    <a:pt x="3" y="59"/>
                    <a:pt x="8" y="59"/>
                  </a:cubicBezTo>
                  <a:cubicBezTo>
                    <a:pt x="10" y="59"/>
                    <a:pt x="10" y="59"/>
                    <a:pt x="10" y="59"/>
                  </a:cubicBezTo>
                  <a:cubicBezTo>
                    <a:pt x="15" y="59"/>
                    <a:pt x="19" y="55"/>
                    <a:pt x="19" y="48"/>
                  </a:cubicBezTo>
                  <a:cubicBezTo>
                    <a:pt x="19" y="11"/>
                    <a:pt x="19" y="11"/>
                    <a:pt x="19" y="11"/>
                  </a:cubicBezTo>
                  <a:cubicBezTo>
                    <a:pt x="19" y="4"/>
                    <a:pt x="15" y="0"/>
                    <a:pt x="10" y="0"/>
                  </a:cubicBezTo>
                  <a:close/>
                </a:path>
              </a:pathLst>
            </a:custGeom>
            <a:solidFill>
              <a:srgbClr val="D1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noEditPoints="1"/>
            </p:cNvSpPr>
            <p:nvPr/>
          </p:nvSpPr>
          <p:spPr bwMode="auto">
            <a:xfrm>
              <a:off x="8466138" y="6324600"/>
              <a:ext cx="28575" cy="26988"/>
            </a:xfrm>
            <a:custGeom>
              <a:avLst/>
              <a:gdLst>
                <a:gd name="T0" fmla="*/ 0 w 15"/>
                <a:gd name="T1" fmla="*/ 5 h 15"/>
                <a:gd name="T2" fmla="*/ 2 w 15"/>
                <a:gd name="T3" fmla="*/ 2 h 15"/>
                <a:gd name="T4" fmla="*/ 4 w 15"/>
                <a:gd name="T5" fmla="*/ 1 h 15"/>
                <a:gd name="T6" fmla="*/ 7 w 15"/>
                <a:gd name="T7" fmla="*/ 0 h 15"/>
                <a:gd name="T8" fmla="*/ 10 w 15"/>
                <a:gd name="T9" fmla="*/ 1 h 15"/>
                <a:gd name="T10" fmla="*/ 13 w 15"/>
                <a:gd name="T11" fmla="*/ 2 h 15"/>
                <a:gd name="T12" fmla="*/ 14 w 15"/>
                <a:gd name="T13" fmla="*/ 5 h 15"/>
                <a:gd name="T14" fmla="*/ 15 w 15"/>
                <a:gd name="T15" fmla="*/ 8 h 15"/>
                <a:gd name="T16" fmla="*/ 14 w 15"/>
                <a:gd name="T17" fmla="*/ 11 h 15"/>
                <a:gd name="T18" fmla="*/ 13 w 15"/>
                <a:gd name="T19" fmla="*/ 13 h 15"/>
                <a:gd name="T20" fmla="*/ 10 w 15"/>
                <a:gd name="T21" fmla="*/ 15 h 15"/>
                <a:gd name="T22" fmla="*/ 7 w 15"/>
                <a:gd name="T23" fmla="*/ 15 h 15"/>
                <a:gd name="T24" fmla="*/ 4 w 15"/>
                <a:gd name="T25" fmla="*/ 15 h 15"/>
                <a:gd name="T26" fmla="*/ 2 w 15"/>
                <a:gd name="T27" fmla="*/ 13 h 15"/>
                <a:gd name="T28" fmla="*/ 0 w 15"/>
                <a:gd name="T29" fmla="*/ 11 h 15"/>
                <a:gd name="T30" fmla="*/ 0 w 15"/>
                <a:gd name="T31" fmla="*/ 8 h 15"/>
                <a:gd name="T32" fmla="*/ 0 w 15"/>
                <a:gd name="T33" fmla="*/ 5 h 15"/>
                <a:gd name="T34" fmla="*/ 2 w 15"/>
                <a:gd name="T35" fmla="*/ 10 h 15"/>
                <a:gd name="T36" fmla="*/ 3 w 15"/>
                <a:gd name="T37" fmla="*/ 12 h 15"/>
                <a:gd name="T38" fmla="*/ 5 w 15"/>
                <a:gd name="T39" fmla="*/ 13 h 15"/>
                <a:gd name="T40" fmla="*/ 7 w 15"/>
                <a:gd name="T41" fmla="*/ 14 h 15"/>
                <a:gd name="T42" fmla="*/ 9 w 15"/>
                <a:gd name="T43" fmla="*/ 13 h 15"/>
                <a:gd name="T44" fmla="*/ 11 w 15"/>
                <a:gd name="T45" fmla="*/ 12 h 15"/>
                <a:gd name="T46" fmla="*/ 13 w 15"/>
                <a:gd name="T47" fmla="*/ 10 h 15"/>
                <a:gd name="T48" fmla="*/ 13 w 15"/>
                <a:gd name="T49" fmla="*/ 8 h 15"/>
                <a:gd name="T50" fmla="*/ 13 w 15"/>
                <a:gd name="T51" fmla="*/ 5 h 15"/>
                <a:gd name="T52" fmla="*/ 11 w 15"/>
                <a:gd name="T53" fmla="*/ 3 h 15"/>
                <a:gd name="T54" fmla="*/ 9 w 15"/>
                <a:gd name="T55" fmla="*/ 2 h 15"/>
                <a:gd name="T56" fmla="*/ 7 w 15"/>
                <a:gd name="T57" fmla="*/ 2 h 15"/>
                <a:gd name="T58" fmla="*/ 5 w 15"/>
                <a:gd name="T59" fmla="*/ 2 h 15"/>
                <a:gd name="T60" fmla="*/ 3 w 15"/>
                <a:gd name="T61" fmla="*/ 3 h 15"/>
                <a:gd name="T62" fmla="*/ 2 w 15"/>
                <a:gd name="T63" fmla="*/ 5 h 15"/>
                <a:gd name="T64" fmla="*/ 2 w 15"/>
                <a:gd name="T65" fmla="*/ 8 h 15"/>
                <a:gd name="T66" fmla="*/ 2 w 15"/>
                <a:gd name="T67" fmla="*/ 10 h 15"/>
                <a:gd name="T68" fmla="*/ 7 w 15"/>
                <a:gd name="T69" fmla="*/ 3 h 15"/>
                <a:gd name="T70" fmla="*/ 10 w 15"/>
                <a:gd name="T71" fmla="*/ 4 h 15"/>
                <a:gd name="T72" fmla="*/ 11 w 15"/>
                <a:gd name="T73" fmla="*/ 6 h 15"/>
                <a:gd name="T74" fmla="*/ 11 w 15"/>
                <a:gd name="T75" fmla="*/ 7 h 15"/>
                <a:gd name="T76" fmla="*/ 10 w 15"/>
                <a:gd name="T77" fmla="*/ 8 h 15"/>
                <a:gd name="T78" fmla="*/ 9 w 15"/>
                <a:gd name="T79" fmla="*/ 8 h 15"/>
                <a:gd name="T80" fmla="*/ 9 w 15"/>
                <a:gd name="T81" fmla="*/ 8 h 15"/>
                <a:gd name="T82" fmla="*/ 11 w 15"/>
                <a:gd name="T83" fmla="*/ 12 h 15"/>
                <a:gd name="T84" fmla="*/ 9 w 15"/>
                <a:gd name="T85" fmla="*/ 12 h 15"/>
                <a:gd name="T86" fmla="*/ 7 w 15"/>
                <a:gd name="T87" fmla="*/ 8 h 15"/>
                <a:gd name="T88" fmla="*/ 6 w 15"/>
                <a:gd name="T89" fmla="*/ 8 h 15"/>
                <a:gd name="T90" fmla="*/ 6 w 15"/>
                <a:gd name="T91" fmla="*/ 12 h 15"/>
                <a:gd name="T92" fmla="*/ 4 w 15"/>
                <a:gd name="T93" fmla="*/ 12 h 15"/>
                <a:gd name="T94" fmla="*/ 4 w 15"/>
                <a:gd name="T95" fmla="*/ 3 h 15"/>
                <a:gd name="T96" fmla="*/ 7 w 15"/>
                <a:gd name="T97" fmla="*/ 3 h 15"/>
                <a:gd name="T98" fmla="*/ 7 w 15"/>
                <a:gd name="T99" fmla="*/ 7 h 15"/>
                <a:gd name="T100" fmla="*/ 9 w 15"/>
                <a:gd name="T101" fmla="*/ 7 h 15"/>
                <a:gd name="T102" fmla="*/ 9 w 15"/>
                <a:gd name="T103" fmla="*/ 6 h 15"/>
                <a:gd name="T104" fmla="*/ 9 w 15"/>
                <a:gd name="T105" fmla="*/ 5 h 15"/>
                <a:gd name="T106" fmla="*/ 9 w 15"/>
                <a:gd name="T107" fmla="*/ 5 h 15"/>
                <a:gd name="T108" fmla="*/ 8 w 15"/>
                <a:gd name="T109" fmla="*/ 5 h 15"/>
                <a:gd name="T110" fmla="*/ 7 w 15"/>
                <a:gd name="T111" fmla="*/ 5 h 15"/>
                <a:gd name="T112" fmla="*/ 6 w 15"/>
                <a:gd name="T113" fmla="*/ 5 h 15"/>
                <a:gd name="T114" fmla="*/ 6 w 15"/>
                <a:gd name="T115" fmla="*/ 7 h 15"/>
                <a:gd name="T116" fmla="*/ 7 w 15"/>
                <a:gd name="T117"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 h="15">
                  <a:moveTo>
                    <a:pt x="0" y="5"/>
                  </a:moveTo>
                  <a:cubicBezTo>
                    <a:pt x="1" y="4"/>
                    <a:pt x="1" y="3"/>
                    <a:pt x="2" y="2"/>
                  </a:cubicBezTo>
                  <a:cubicBezTo>
                    <a:pt x="3" y="2"/>
                    <a:pt x="3" y="1"/>
                    <a:pt x="4" y="1"/>
                  </a:cubicBezTo>
                  <a:cubicBezTo>
                    <a:pt x="5" y="0"/>
                    <a:pt x="6" y="0"/>
                    <a:pt x="7" y="0"/>
                  </a:cubicBezTo>
                  <a:cubicBezTo>
                    <a:pt x="8" y="0"/>
                    <a:pt x="9" y="0"/>
                    <a:pt x="10" y="1"/>
                  </a:cubicBezTo>
                  <a:cubicBezTo>
                    <a:pt x="11" y="1"/>
                    <a:pt x="12" y="2"/>
                    <a:pt x="13" y="2"/>
                  </a:cubicBezTo>
                  <a:cubicBezTo>
                    <a:pt x="13" y="3"/>
                    <a:pt x="14" y="4"/>
                    <a:pt x="14" y="5"/>
                  </a:cubicBezTo>
                  <a:cubicBezTo>
                    <a:pt x="15" y="6"/>
                    <a:pt x="15" y="7"/>
                    <a:pt x="15" y="8"/>
                  </a:cubicBezTo>
                  <a:cubicBezTo>
                    <a:pt x="15" y="9"/>
                    <a:pt x="15" y="10"/>
                    <a:pt x="14" y="11"/>
                  </a:cubicBezTo>
                  <a:cubicBezTo>
                    <a:pt x="14" y="12"/>
                    <a:pt x="13" y="13"/>
                    <a:pt x="13" y="13"/>
                  </a:cubicBezTo>
                  <a:cubicBezTo>
                    <a:pt x="12" y="14"/>
                    <a:pt x="11" y="14"/>
                    <a:pt x="10" y="15"/>
                  </a:cubicBezTo>
                  <a:cubicBezTo>
                    <a:pt x="9" y="15"/>
                    <a:pt x="8" y="15"/>
                    <a:pt x="7" y="15"/>
                  </a:cubicBezTo>
                  <a:cubicBezTo>
                    <a:pt x="6" y="15"/>
                    <a:pt x="5" y="15"/>
                    <a:pt x="4" y="15"/>
                  </a:cubicBezTo>
                  <a:cubicBezTo>
                    <a:pt x="3" y="14"/>
                    <a:pt x="3" y="14"/>
                    <a:pt x="2" y="13"/>
                  </a:cubicBezTo>
                  <a:cubicBezTo>
                    <a:pt x="1" y="13"/>
                    <a:pt x="1" y="12"/>
                    <a:pt x="0" y="11"/>
                  </a:cubicBezTo>
                  <a:cubicBezTo>
                    <a:pt x="0" y="10"/>
                    <a:pt x="0" y="9"/>
                    <a:pt x="0" y="8"/>
                  </a:cubicBezTo>
                  <a:cubicBezTo>
                    <a:pt x="0" y="7"/>
                    <a:pt x="0" y="6"/>
                    <a:pt x="0" y="5"/>
                  </a:cubicBezTo>
                  <a:close/>
                  <a:moveTo>
                    <a:pt x="2" y="10"/>
                  </a:moveTo>
                  <a:cubicBezTo>
                    <a:pt x="2" y="11"/>
                    <a:pt x="3" y="11"/>
                    <a:pt x="3" y="12"/>
                  </a:cubicBezTo>
                  <a:cubicBezTo>
                    <a:pt x="4" y="12"/>
                    <a:pt x="4" y="13"/>
                    <a:pt x="5" y="13"/>
                  </a:cubicBezTo>
                  <a:cubicBezTo>
                    <a:pt x="6" y="13"/>
                    <a:pt x="6" y="14"/>
                    <a:pt x="7" y="14"/>
                  </a:cubicBezTo>
                  <a:cubicBezTo>
                    <a:pt x="8" y="14"/>
                    <a:pt x="9" y="13"/>
                    <a:pt x="9" y="13"/>
                  </a:cubicBezTo>
                  <a:cubicBezTo>
                    <a:pt x="10" y="13"/>
                    <a:pt x="11" y="12"/>
                    <a:pt x="11" y="12"/>
                  </a:cubicBezTo>
                  <a:cubicBezTo>
                    <a:pt x="12" y="11"/>
                    <a:pt x="12" y="11"/>
                    <a:pt x="13" y="10"/>
                  </a:cubicBezTo>
                  <a:cubicBezTo>
                    <a:pt x="13" y="9"/>
                    <a:pt x="13" y="9"/>
                    <a:pt x="13" y="8"/>
                  </a:cubicBezTo>
                  <a:cubicBezTo>
                    <a:pt x="13" y="7"/>
                    <a:pt x="13" y="6"/>
                    <a:pt x="13" y="5"/>
                  </a:cubicBezTo>
                  <a:cubicBezTo>
                    <a:pt x="12" y="5"/>
                    <a:pt x="12" y="4"/>
                    <a:pt x="11" y="3"/>
                  </a:cubicBezTo>
                  <a:cubicBezTo>
                    <a:pt x="11" y="3"/>
                    <a:pt x="10" y="3"/>
                    <a:pt x="9" y="2"/>
                  </a:cubicBezTo>
                  <a:cubicBezTo>
                    <a:pt x="9" y="2"/>
                    <a:pt x="8" y="2"/>
                    <a:pt x="7" y="2"/>
                  </a:cubicBezTo>
                  <a:cubicBezTo>
                    <a:pt x="6" y="2"/>
                    <a:pt x="6" y="2"/>
                    <a:pt x="5" y="2"/>
                  </a:cubicBezTo>
                  <a:cubicBezTo>
                    <a:pt x="4" y="3"/>
                    <a:pt x="4" y="3"/>
                    <a:pt x="3" y="3"/>
                  </a:cubicBezTo>
                  <a:cubicBezTo>
                    <a:pt x="3" y="4"/>
                    <a:pt x="2" y="5"/>
                    <a:pt x="2" y="5"/>
                  </a:cubicBezTo>
                  <a:cubicBezTo>
                    <a:pt x="2" y="6"/>
                    <a:pt x="2" y="7"/>
                    <a:pt x="2" y="8"/>
                  </a:cubicBezTo>
                  <a:cubicBezTo>
                    <a:pt x="2" y="9"/>
                    <a:pt x="2" y="9"/>
                    <a:pt x="2" y="10"/>
                  </a:cubicBezTo>
                  <a:close/>
                  <a:moveTo>
                    <a:pt x="7" y="3"/>
                  </a:moveTo>
                  <a:cubicBezTo>
                    <a:pt x="9" y="3"/>
                    <a:pt x="9" y="4"/>
                    <a:pt x="10" y="4"/>
                  </a:cubicBezTo>
                  <a:cubicBezTo>
                    <a:pt x="10" y="4"/>
                    <a:pt x="11" y="5"/>
                    <a:pt x="11" y="6"/>
                  </a:cubicBezTo>
                  <a:cubicBezTo>
                    <a:pt x="11" y="6"/>
                    <a:pt x="11" y="7"/>
                    <a:pt x="11" y="7"/>
                  </a:cubicBezTo>
                  <a:cubicBezTo>
                    <a:pt x="10" y="7"/>
                    <a:pt x="10" y="7"/>
                    <a:pt x="10" y="8"/>
                  </a:cubicBezTo>
                  <a:cubicBezTo>
                    <a:pt x="10" y="8"/>
                    <a:pt x="10" y="8"/>
                    <a:pt x="9" y="8"/>
                  </a:cubicBezTo>
                  <a:cubicBezTo>
                    <a:pt x="9" y="8"/>
                    <a:pt x="9" y="8"/>
                    <a:pt x="9" y="8"/>
                  </a:cubicBezTo>
                  <a:cubicBezTo>
                    <a:pt x="11" y="12"/>
                    <a:pt x="11" y="12"/>
                    <a:pt x="11" y="12"/>
                  </a:cubicBezTo>
                  <a:cubicBezTo>
                    <a:pt x="9" y="12"/>
                    <a:pt x="9" y="12"/>
                    <a:pt x="9" y="12"/>
                  </a:cubicBezTo>
                  <a:cubicBezTo>
                    <a:pt x="7" y="8"/>
                    <a:pt x="7" y="8"/>
                    <a:pt x="7" y="8"/>
                  </a:cubicBezTo>
                  <a:cubicBezTo>
                    <a:pt x="6" y="8"/>
                    <a:pt x="6" y="8"/>
                    <a:pt x="6" y="8"/>
                  </a:cubicBezTo>
                  <a:cubicBezTo>
                    <a:pt x="6" y="12"/>
                    <a:pt x="6" y="12"/>
                    <a:pt x="6" y="12"/>
                  </a:cubicBezTo>
                  <a:cubicBezTo>
                    <a:pt x="4" y="12"/>
                    <a:pt x="4" y="12"/>
                    <a:pt x="4" y="12"/>
                  </a:cubicBezTo>
                  <a:cubicBezTo>
                    <a:pt x="4" y="3"/>
                    <a:pt x="4" y="3"/>
                    <a:pt x="4" y="3"/>
                  </a:cubicBezTo>
                  <a:lnTo>
                    <a:pt x="7" y="3"/>
                  </a:lnTo>
                  <a:close/>
                  <a:moveTo>
                    <a:pt x="7" y="7"/>
                  </a:moveTo>
                  <a:cubicBezTo>
                    <a:pt x="8" y="7"/>
                    <a:pt x="8" y="7"/>
                    <a:pt x="9" y="7"/>
                  </a:cubicBezTo>
                  <a:cubicBezTo>
                    <a:pt x="9" y="7"/>
                    <a:pt x="9" y="6"/>
                    <a:pt x="9" y="6"/>
                  </a:cubicBezTo>
                  <a:cubicBezTo>
                    <a:pt x="9" y="6"/>
                    <a:pt x="9" y="5"/>
                    <a:pt x="9" y="5"/>
                  </a:cubicBezTo>
                  <a:cubicBezTo>
                    <a:pt x="9" y="5"/>
                    <a:pt x="9" y="5"/>
                    <a:pt x="9" y="5"/>
                  </a:cubicBezTo>
                  <a:cubicBezTo>
                    <a:pt x="8" y="5"/>
                    <a:pt x="8" y="5"/>
                    <a:pt x="8" y="5"/>
                  </a:cubicBezTo>
                  <a:cubicBezTo>
                    <a:pt x="8" y="5"/>
                    <a:pt x="8" y="5"/>
                    <a:pt x="7" y="5"/>
                  </a:cubicBezTo>
                  <a:cubicBezTo>
                    <a:pt x="6" y="5"/>
                    <a:pt x="6" y="5"/>
                    <a:pt x="6" y="5"/>
                  </a:cubicBezTo>
                  <a:cubicBezTo>
                    <a:pt x="6" y="7"/>
                    <a:pt x="6" y="7"/>
                    <a:pt x="6" y="7"/>
                  </a:cubicBezTo>
                  <a:lnTo>
                    <a:pt x="7" y="7"/>
                  </a:lnTo>
                  <a:close/>
                </a:path>
              </a:pathLst>
            </a:custGeom>
            <a:solidFill>
              <a:srgbClr val="D1232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255759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lnSpc>
        <a:spcPct val="95000"/>
      </a:lnSpc>
      <a:spcAft>
        <a:spcPts val="600"/>
      </a:spcAft>
      <a:defRPr sz="1200" kern="1200">
        <a:solidFill>
          <a:schemeClr val="tx1"/>
        </a:solidFill>
        <a:latin typeface="+mn-lt"/>
        <a:ea typeface="+mn-ea"/>
        <a:cs typeface="+mn-cs"/>
      </a:defRPr>
    </a:lvl1pPr>
    <a:lvl2pPr marL="227013" indent="0" algn="l" defTabSz="457200" rtl="0" eaLnBrk="1" latinLnBrk="0" hangingPunct="1">
      <a:lnSpc>
        <a:spcPct val="95000"/>
      </a:lnSpc>
      <a:spcAft>
        <a:spcPts val="600"/>
      </a:spcAft>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a:t>
            </a:fld>
            <a:endParaRPr lang="en-US" dirty="0"/>
          </a:p>
        </p:txBody>
      </p:sp>
    </p:spTree>
    <p:extLst>
      <p:ext uri="{BB962C8B-B14F-4D97-AF65-F5344CB8AC3E}">
        <p14:creationId xmlns:p14="http://schemas.microsoft.com/office/powerpoint/2010/main" val="15958710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Lab 1: The Portal Record</a:t>
            </a:r>
          </a:p>
          <a:p>
            <a:pPr marL="398463" lvl="1" indent="-171450">
              <a:buFont typeface="Arial" panose="020B0604020202020204" pitchFamily="34" charset="0"/>
              <a:buChar char="•"/>
            </a:pPr>
            <a:r>
              <a:rPr lang="en-US" dirty="0"/>
              <a:t>Goal</a:t>
            </a:r>
          </a:p>
          <a:p>
            <a:pPr marL="398463" lvl="1" indent="-171450">
              <a:buFont typeface="Arial" panose="020B0604020202020204" pitchFamily="34" charset="0"/>
              <a:buChar char="•"/>
            </a:pPr>
            <a:r>
              <a:rPr lang="en-US" dirty="0"/>
              <a:t>Create the Portal</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10</a:t>
            </a:fld>
            <a:endParaRPr lang="en-US" dirty="0"/>
          </a:p>
        </p:txBody>
      </p:sp>
    </p:spTree>
    <p:extLst>
      <p:ext uri="{BB962C8B-B14F-4D97-AF65-F5344CB8AC3E}">
        <p14:creationId xmlns:p14="http://schemas.microsoft.com/office/powerpoint/2010/main" val="19613115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Lab 2: Cloning and Creating Pages</a:t>
            </a:r>
          </a:p>
          <a:p>
            <a:pPr marL="398463" lvl="1" indent="-171450">
              <a:buFont typeface="Arial" panose="020B0604020202020204" pitchFamily="34" charset="0"/>
              <a:buChar char="•"/>
            </a:pPr>
            <a:r>
              <a:rPr lang="en-US" dirty="0"/>
              <a:t>Goal</a:t>
            </a:r>
          </a:p>
          <a:p>
            <a:pPr marL="398463" lvl="1" indent="-171450">
              <a:buFont typeface="Arial" panose="020B0604020202020204" pitchFamily="34" charset="0"/>
              <a:buChar char="•"/>
            </a:pPr>
            <a:r>
              <a:rPr lang="en-US" dirty="0"/>
              <a:t>Cloning Existing Pages</a:t>
            </a:r>
          </a:p>
          <a:p>
            <a:pPr marL="398463" lvl="1" indent="-171450">
              <a:buFont typeface="Arial" panose="020B0604020202020204" pitchFamily="34" charset="0"/>
              <a:buChar char="•"/>
            </a:pPr>
            <a:r>
              <a:rPr lang="en-US" dirty="0"/>
              <a:t>Modifying Pages</a:t>
            </a:r>
          </a:p>
          <a:p>
            <a:pPr marL="398463" lvl="1" indent="-171450">
              <a:buFont typeface="Arial" panose="020B0604020202020204" pitchFamily="34" charset="0"/>
              <a:buChar char="•"/>
            </a:pPr>
            <a:r>
              <a:rPr lang="en-US" dirty="0"/>
              <a:t>Creating Pages</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11</a:t>
            </a:fld>
            <a:endParaRPr lang="en-US" dirty="0"/>
          </a:p>
        </p:txBody>
      </p:sp>
    </p:spTree>
    <p:extLst>
      <p:ext uri="{BB962C8B-B14F-4D97-AF65-F5344CB8AC3E}">
        <p14:creationId xmlns:p14="http://schemas.microsoft.com/office/powerpoint/2010/main" val="39360326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6913"/>
            <a:ext cx="6205538" cy="3490912"/>
          </a:xfrm>
        </p:spPr>
      </p:sp>
      <p:sp>
        <p:nvSpPr>
          <p:cNvPr id="3" name="Notes Placeholder 2"/>
          <p:cNvSpPr>
            <a:spLocks noGrp="1"/>
          </p:cNvSpPr>
          <p:nvPr>
            <p:ph type="body" idx="1"/>
          </p:nvPr>
        </p:nvSpPr>
        <p:spPr/>
        <p:txBody>
          <a:bodyPr/>
          <a:lstStyle/>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12</a:t>
            </a:fld>
            <a:endParaRPr lang="en-US" dirty="0"/>
          </a:p>
        </p:txBody>
      </p:sp>
    </p:spTree>
    <p:extLst>
      <p:ext uri="{BB962C8B-B14F-4D97-AF65-F5344CB8AC3E}">
        <p14:creationId xmlns:p14="http://schemas.microsoft.com/office/powerpoint/2010/main" val="29151856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6913"/>
            <a:ext cx="6205538" cy="3490912"/>
          </a:xfrm>
        </p:spPr>
      </p:sp>
      <p:sp>
        <p:nvSpPr>
          <p:cNvPr id="3" name="Notes Placeholder 2"/>
          <p:cNvSpPr>
            <a:spLocks noGrp="1"/>
          </p:cNvSpPr>
          <p:nvPr>
            <p:ph type="body" idx="1"/>
          </p:nvPr>
        </p:nvSpPr>
        <p:spPr/>
        <p:txBody>
          <a:bodyPr/>
          <a:lstStyle/>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13</a:t>
            </a:fld>
            <a:endParaRPr lang="en-US" dirty="0"/>
          </a:p>
        </p:txBody>
      </p:sp>
    </p:spTree>
    <p:extLst>
      <p:ext uri="{BB962C8B-B14F-4D97-AF65-F5344CB8AC3E}">
        <p14:creationId xmlns:p14="http://schemas.microsoft.com/office/powerpoint/2010/main" val="1467644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6913"/>
            <a:ext cx="6205538" cy="3490912"/>
          </a:xfrm>
        </p:spPr>
      </p:sp>
      <p:sp>
        <p:nvSpPr>
          <p:cNvPr id="3" name="Notes Placeholder 2"/>
          <p:cNvSpPr>
            <a:spLocks noGrp="1"/>
          </p:cNvSpPr>
          <p:nvPr>
            <p:ph type="body" idx="1"/>
          </p:nvPr>
        </p:nvSpPr>
        <p:spPr/>
        <p:txBody>
          <a:bodyPr/>
          <a:lstStyle/>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14</a:t>
            </a:fld>
            <a:endParaRPr lang="en-US" dirty="0"/>
          </a:p>
        </p:txBody>
      </p:sp>
    </p:spTree>
    <p:extLst>
      <p:ext uri="{BB962C8B-B14F-4D97-AF65-F5344CB8AC3E}">
        <p14:creationId xmlns:p14="http://schemas.microsoft.com/office/powerpoint/2010/main" val="18361057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6913"/>
            <a:ext cx="6205538" cy="3490912"/>
          </a:xfrm>
        </p:spPr>
      </p:sp>
      <p:sp>
        <p:nvSpPr>
          <p:cNvPr id="3" name="Notes Placeholder 2"/>
          <p:cNvSpPr>
            <a:spLocks noGrp="1"/>
          </p:cNvSpPr>
          <p:nvPr>
            <p:ph type="body" idx="1"/>
          </p:nvPr>
        </p:nvSpPr>
        <p:spPr/>
        <p:txBody>
          <a:bodyPr/>
          <a:lstStyle/>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15</a:t>
            </a:fld>
            <a:endParaRPr lang="en-US" dirty="0"/>
          </a:p>
        </p:txBody>
      </p:sp>
    </p:spTree>
    <p:extLst>
      <p:ext uri="{BB962C8B-B14F-4D97-AF65-F5344CB8AC3E}">
        <p14:creationId xmlns:p14="http://schemas.microsoft.com/office/powerpoint/2010/main" val="5419913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Lab 3: Banner Widget</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16</a:t>
            </a:fld>
            <a:endParaRPr lang="en-US" dirty="0"/>
          </a:p>
        </p:txBody>
      </p:sp>
    </p:spTree>
    <p:extLst>
      <p:ext uri="{BB962C8B-B14F-4D97-AF65-F5344CB8AC3E}">
        <p14:creationId xmlns:p14="http://schemas.microsoft.com/office/powerpoint/2010/main" val="2916147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Lab 4: Sidebar Widget</a:t>
            </a:r>
          </a:p>
          <a:p>
            <a:pPr marL="398463" lvl="1" indent="-171450">
              <a:buFont typeface="Arial" panose="020B0604020202020204" pitchFamily="34" charset="0"/>
              <a:buChar char="•"/>
            </a:pPr>
            <a:r>
              <a:rPr lang="en-US" dirty="0"/>
              <a:t>Creating Widgets</a:t>
            </a:r>
          </a:p>
          <a:p>
            <a:pPr marL="398463" lvl="1" indent="-171450">
              <a:buFont typeface="Arial" panose="020B0604020202020204" pitchFamily="34" charset="0"/>
              <a:buChar char="•"/>
            </a:pPr>
            <a:r>
              <a:rPr lang="en-US" dirty="0"/>
              <a:t>Communicating Between Widgets</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17</a:t>
            </a:fld>
            <a:endParaRPr lang="en-US" dirty="0"/>
          </a:p>
        </p:txBody>
      </p:sp>
    </p:spTree>
    <p:extLst>
      <p:ext uri="{BB962C8B-B14F-4D97-AF65-F5344CB8AC3E}">
        <p14:creationId xmlns:p14="http://schemas.microsoft.com/office/powerpoint/2010/main" val="914052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Lab 5: List Widget</a:t>
            </a:r>
          </a:p>
          <a:p>
            <a:pPr marL="398463" lvl="1" indent="-171450">
              <a:buFont typeface="Arial" panose="020B0604020202020204" pitchFamily="34" charset="0"/>
              <a:buChar char="•"/>
            </a:pPr>
            <a:r>
              <a:rPr lang="en-US" dirty="0"/>
              <a:t>Goal</a:t>
            </a:r>
          </a:p>
          <a:p>
            <a:pPr marL="398463" lvl="1" indent="-171450">
              <a:buFont typeface="Arial" panose="020B0604020202020204" pitchFamily="34" charset="0"/>
              <a:buChar char="•"/>
            </a:pPr>
            <a:r>
              <a:rPr lang="en-US" dirty="0"/>
              <a:t>Create the Widget</a:t>
            </a:r>
          </a:p>
          <a:p>
            <a:pPr marL="398463" lvl="1" indent="-171450">
              <a:buFont typeface="Arial" panose="020B0604020202020204" pitchFamily="34" charset="0"/>
              <a:buChar char="•"/>
            </a:pPr>
            <a:r>
              <a:rPr lang="en-US" dirty="0"/>
              <a:t>The Idea Votes Table</a:t>
            </a:r>
          </a:p>
          <a:p>
            <a:pPr marL="398463" lvl="1" indent="-171450">
              <a:buFont typeface="Arial" panose="020B0604020202020204" pitchFamily="34" charset="0"/>
              <a:buChar char="•"/>
            </a:pPr>
            <a:r>
              <a:rPr lang="en-US" dirty="0"/>
              <a:t>Scripted REST API</a:t>
            </a:r>
          </a:p>
          <a:p>
            <a:pPr marL="398463" lvl="1" indent="-171450">
              <a:buFont typeface="Arial" panose="020B0604020202020204" pitchFamily="34" charset="0"/>
              <a:buChar char="•"/>
            </a:pPr>
            <a:r>
              <a:rPr lang="en-US" dirty="0"/>
              <a:t>Record Watcher</a:t>
            </a:r>
          </a:p>
          <a:p>
            <a:pPr marL="398463" lvl="1" indent="-171450">
              <a:buFont typeface="Arial" panose="020B0604020202020204" pitchFamily="34" charset="0"/>
              <a:buChar char="•"/>
            </a:pPr>
            <a:r>
              <a:rPr lang="en-US" dirty="0" err="1"/>
              <a:t>Moment.js</a:t>
            </a:r>
            <a:endParaRPr lang="en-US" dirty="0"/>
          </a:p>
          <a:p>
            <a:pPr marL="398463" lvl="1" indent="-171450">
              <a:buFont typeface="Arial" panose="020B0604020202020204" pitchFamily="34" charset="0"/>
              <a:buChar char="•"/>
            </a:pPr>
            <a:r>
              <a:rPr lang="en-US" dirty="0"/>
              <a:t>Widget Communication (continued)</a:t>
            </a:r>
          </a:p>
        </p:txBody>
      </p:sp>
      <p:sp>
        <p:nvSpPr>
          <p:cNvPr id="4" name="Slide Number Placeholder 3"/>
          <p:cNvSpPr>
            <a:spLocks noGrp="1"/>
          </p:cNvSpPr>
          <p:nvPr>
            <p:ph type="sldNum" sz="quarter" idx="10"/>
          </p:nvPr>
        </p:nvSpPr>
        <p:spPr/>
        <p:txBody>
          <a:bodyPr/>
          <a:lstStyle/>
          <a:p>
            <a:fld id="{074299CD-3469-7241-AD37-C0E01E3A61D2}" type="slidenum">
              <a:rPr lang="en-US" smtClean="0"/>
              <a:pPr/>
              <a:t>22</a:t>
            </a:fld>
            <a:endParaRPr lang="en-US" dirty="0"/>
          </a:p>
        </p:txBody>
      </p:sp>
    </p:spTree>
    <p:extLst>
      <p:ext uri="{BB962C8B-B14F-4D97-AF65-F5344CB8AC3E}">
        <p14:creationId xmlns:p14="http://schemas.microsoft.com/office/powerpoint/2010/main" val="20210731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Lab 5: List Widget</a:t>
            </a:r>
          </a:p>
          <a:p>
            <a:pPr marL="398463" lvl="1" indent="-171450">
              <a:buFont typeface="Arial" panose="020B0604020202020204" pitchFamily="34" charset="0"/>
              <a:buChar char="•"/>
            </a:pPr>
            <a:r>
              <a:rPr lang="en-US" dirty="0"/>
              <a:t>Using External Libraries</a:t>
            </a:r>
          </a:p>
          <a:p>
            <a:pPr marL="398463" lvl="1"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24</a:t>
            </a:fld>
            <a:endParaRPr lang="en-US" dirty="0"/>
          </a:p>
        </p:txBody>
      </p:sp>
    </p:spTree>
    <p:extLst>
      <p:ext uri="{BB962C8B-B14F-4D97-AF65-F5344CB8AC3E}">
        <p14:creationId xmlns:p14="http://schemas.microsoft.com/office/powerpoint/2010/main" val="3815878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2</a:t>
            </a:fld>
            <a:endParaRPr lang="en-US" dirty="0"/>
          </a:p>
        </p:txBody>
      </p:sp>
      <p:sp>
        <p:nvSpPr>
          <p:cNvPr id="7" name="Slide Image Placeholder 6"/>
          <p:cNvSpPr>
            <a:spLocks noGrp="1" noRot="1" noChangeAspect="1"/>
          </p:cNvSpPr>
          <p:nvPr>
            <p:ph type="sldImg"/>
          </p:nvPr>
        </p:nvSpPr>
        <p:spPr>
          <a:xfrm>
            <a:off x="409575" y="696913"/>
            <a:ext cx="6205538" cy="3490912"/>
          </a:xfrm>
        </p:spPr>
      </p:sp>
    </p:spTree>
    <p:extLst>
      <p:ext uri="{BB962C8B-B14F-4D97-AF65-F5344CB8AC3E}">
        <p14:creationId xmlns:p14="http://schemas.microsoft.com/office/powerpoint/2010/main" val="22422119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Lab 6: Submit an Idea Page</a:t>
            </a:r>
          </a:p>
          <a:p>
            <a:pPr marL="398463" lvl="1" indent="-171450">
              <a:buFont typeface="Arial" panose="020B0604020202020204" pitchFamily="34" charset="0"/>
              <a:buChar char="•"/>
            </a:pPr>
            <a:r>
              <a:rPr lang="en-US" dirty="0"/>
              <a:t>Goal</a:t>
            </a:r>
          </a:p>
          <a:p>
            <a:pPr marL="398463" lvl="1" indent="-171450">
              <a:buFont typeface="Arial" panose="020B0604020202020204" pitchFamily="34" charset="0"/>
              <a:buChar char="•"/>
            </a:pPr>
            <a:r>
              <a:rPr lang="en-US" dirty="0"/>
              <a:t>Auto redirect on Idea Submission</a:t>
            </a:r>
          </a:p>
          <a:p>
            <a:pPr marL="398463" lvl="1" indent="-171450">
              <a:buFont typeface="Arial" panose="020B0604020202020204" pitchFamily="34" charset="0"/>
              <a:buChar char="•"/>
            </a:pPr>
            <a:r>
              <a:rPr lang="en-US" dirty="0"/>
              <a:t>Navigating Between Pages using $location</a:t>
            </a:r>
          </a:p>
        </p:txBody>
      </p:sp>
      <p:sp>
        <p:nvSpPr>
          <p:cNvPr id="4" name="Slide Number Placeholder 3"/>
          <p:cNvSpPr>
            <a:spLocks noGrp="1"/>
          </p:cNvSpPr>
          <p:nvPr>
            <p:ph type="sldNum" sz="quarter" idx="10"/>
          </p:nvPr>
        </p:nvSpPr>
        <p:spPr/>
        <p:txBody>
          <a:bodyPr/>
          <a:lstStyle/>
          <a:p>
            <a:fld id="{074299CD-3469-7241-AD37-C0E01E3A61D2}" type="slidenum">
              <a:rPr lang="en-US" smtClean="0"/>
              <a:pPr/>
              <a:t>25</a:t>
            </a:fld>
            <a:endParaRPr lang="en-US" dirty="0"/>
          </a:p>
        </p:txBody>
      </p:sp>
    </p:spTree>
    <p:extLst>
      <p:ext uri="{BB962C8B-B14F-4D97-AF65-F5344CB8AC3E}">
        <p14:creationId xmlns:p14="http://schemas.microsoft.com/office/powerpoint/2010/main" val="23988970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26</a:t>
            </a:fld>
            <a:endParaRPr lang="en-US" dirty="0"/>
          </a:p>
        </p:txBody>
      </p:sp>
    </p:spTree>
    <p:extLst>
      <p:ext uri="{BB962C8B-B14F-4D97-AF65-F5344CB8AC3E}">
        <p14:creationId xmlns:p14="http://schemas.microsoft.com/office/powerpoint/2010/main" val="27674315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27</a:t>
            </a:fld>
            <a:endParaRPr lang="en-US" dirty="0"/>
          </a:p>
        </p:txBody>
      </p:sp>
    </p:spTree>
    <p:extLst>
      <p:ext uri="{BB962C8B-B14F-4D97-AF65-F5344CB8AC3E}">
        <p14:creationId xmlns:p14="http://schemas.microsoft.com/office/powerpoint/2010/main" val="55109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95000"/>
              </a:lnSpc>
              <a:spcBef>
                <a:spcPts val="0"/>
              </a:spcBef>
              <a:spcAft>
                <a:spcPts val="600"/>
              </a:spcAft>
              <a:buClrTx/>
              <a:buSzTx/>
              <a:buFontTx/>
              <a:buNone/>
              <a:tabLst/>
              <a:defRPr/>
            </a:pPr>
            <a:r>
              <a:rPr lang="en-US" sz="2400" b="1" dirty="0">
                <a:solidFill>
                  <a:srgbClr val="0070C0"/>
                </a:solidFill>
                <a:latin typeface="Avenir Book" charset="0"/>
                <a:ea typeface="Avenir Book" charset="0"/>
                <a:cs typeface="Avenir Book" charset="0"/>
              </a:rPr>
              <a:t>Note: </a:t>
            </a:r>
            <a:r>
              <a:rPr lang="en-US" sz="2400" dirty="0">
                <a:solidFill>
                  <a:srgbClr val="0070C0"/>
                </a:solidFill>
                <a:latin typeface="Avenir Book" charset="0"/>
                <a:ea typeface="Avenir Book" charset="0"/>
                <a:cs typeface="Avenir Book" charset="0"/>
              </a:rPr>
              <a:t>Speaker Introduction slide – option 1. Please use one slide per presenter.</a:t>
            </a:r>
          </a:p>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3</a:t>
            </a:fld>
            <a:endParaRPr lang="en-US" dirty="0"/>
          </a:p>
        </p:txBody>
      </p:sp>
    </p:spTree>
    <p:extLst>
      <p:ext uri="{BB962C8B-B14F-4D97-AF65-F5344CB8AC3E}">
        <p14:creationId xmlns:p14="http://schemas.microsoft.com/office/powerpoint/2010/main" val="2676800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95000"/>
              </a:lnSpc>
              <a:spcBef>
                <a:spcPts val="0"/>
              </a:spcBef>
              <a:spcAft>
                <a:spcPts val="600"/>
              </a:spcAft>
              <a:buClrTx/>
              <a:buSzTx/>
              <a:buFontTx/>
              <a:buNone/>
              <a:tabLst/>
              <a:defRPr/>
            </a:pPr>
            <a:r>
              <a:rPr lang="en-US" sz="2400" b="1" dirty="0">
                <a:solidFill>
                  <a:srgbClr val="0070C0"/>
                </a:solidFill>
                <a:latin typeface="Avenir Book" charset="0"/>
                <a:ea typeface="Avenir Book" charset="0"/>
                <a:cs typeface="Avenir Book" charset="0"/>
              </a:rPr>
              <a:t>Note: </a:t>
            </a:r>
            <a:r>
              <a:rPr lang="en-US" sz="2400" dirty="0">
                <a:solidFill>
                  <a:srgbClr val="0070C0"/>
                </a:solidFill>
                <a:latin typeface="Avenir Book" charset="0"/>
                <a:ea typeface="Avenir Book" charset="0"/>
                <a:cs typeface="Avenir Book" charset="0"/>
              </a:rPr>
              <a:t>Speaker Introduction slide – option 1. Please use one slide per presenter.</a:t>
            </a:r>
          </a:p>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4</a:t>
            </a:fld>
            <a:endParaRPr lang="en-US" dirty="0"/>
          </a:p>
        </p:txBody>
      </p:sp>
    </p:spTree>
    <p:extLst>
      <p:ext uri="{BB962C8B-B14F-4D97-AF65-F5344CB8AC3E}">
        <p14:creationId xmlns:p14="http://schemas.microsoft.com/office/powerpoint/2010/main" val="41324598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5</a:t>
            </a:fld>
            <a:endParaRPr lang="en-US" dirty="0"/>
          </a:p>
        </p:txBody>
      </p:sp>
    </p:spTree>
    <p:extLst>
      <p:ext uri="{BB962C8B-B14F-4D97-AF65-F5344CB8AC3E}">
        <p14:creationId xmlns:p14="http://schemas.microsoft.com/office/powerpoint/2010/main" val="22935056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6</a:t>
            </a:fld>
            <a:endParaRPr lang="en-US" dirty="0"/>
          </a:p>
        </p:txBody>
      </p:sp>
    </p:spTree>
    <p:extLst>
      <p:ext uri="{BB962C8B-B14F-4D97-AF65-F5344CB8AC3E}">
        <p14:creationId xmlns:p14="http://schemas.microsoft.com/office/powerpoint/2010/main" val="38392798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95000"/>
              </a:lnSpc>
              <a:spcBef>
                <a:spcPts val="0"/>
              </a:spcBef>
              <a:spcAft>
                <a:spcPts val="600"/>
              </a:spcAft>
              <a:buClrTx/>
              <a:buSzTx/>
              <a:buFontTx/>
              <a:buNone/>
              <a:tabLst/>
              <a:defRPr/>
            </a:pPr>
            <a:r>
              <a:rPr lang="en-US" sz="2400" b="1" dirty="0">
                <a:latin typeface="Avenir Book" charset="0"/>
                <a:ea typeface="Avenir Book" charset="0"/>
                <a:cs typeface="Avenir Book" charset="0"/>
              </a:rPr>
              <a:t>Note</a:t>
            </a:r>
            <a:r>
              <a:rPr lang="en-US" sz="2400" dirty="0">
                <a:latin typeface="Avenir Book" charset="0"/>
                <a:ea typeface="Avenir Book" charset="0"/>
                <a:cs typeface="Avenir Book" charset="0"/>
              </a:rPr>
              <a:t>: </a:t>
            </a:r>
          </a:p>
          <a:p>
            <a:pPr marL="0" marR="0" indent="0" algn="l" defTabSz="457200" rtl="0" eaLnBrk="1" fontAlgn="auto" latinLnBrk="0" hangingPunct="1">
              <a:lnSpc>
                <a:spcPct val="95000"/>
              </a:lnSpc>
              <a:spcBef>
                <a:spcPts val="0"/>
              </a:spcBef>
              <a:spcAft>
                <a:spcPts val="600"/>
              </a:spcAft>
              <a:buClrTx/>
              <a:buSzTx/>
              <a:buFontTx/>
              <a:buNone/>
              <a:tabLst/>
              <a:defRPr/>
            </a:pPr>
            <a:endParaRPr lang="en-US" sz="2400" dirty="0">
              <a:latin typeface="Avenir Book" charset="0"/>
              <a:ea typeface="Avenir Book" charset="0"/>
              <a:cs typeface="Avenir Book" charset="0"/>
            </a:endParaRPr>
          </a:p>
          <a:p>
            <a:pPr marL="0" marR="0" indent="0" algn="l" defTabSz="457200" rtl="0" eaLnBrk="1" fontAlgn="auto" latinLnBrk="0" hangingPunct="1">
              <a:lnSpc>
                <a:spcPct val="95000"/>
              </a:lnSpc>
              <a:spcBef>
                <a:spcPts val="0"/>
              </a:spcBef>
              <a:spcAft>
                <a:spcPts val="600"/>
              </a:spcAft>
              <a:buClrTx/>
              <a:buSzTx/>
              <a:buFontTx/>
              <a:buNone/>
              <a:tabLst/>
              <a:defRPr/>
            </a:pPr>
            <a:r>
              <a:rPr lang="en-US" sz="2400" b="1" i="1" dirty="0">
                <a:latin typeface="Avenir Book" charset="0"/>
                <a:ea typeface="Avenir Book" charset="0"/>
                <a:cs typeface="Avenir Book" charset="0"/>
              </a:rPr>
              <a:t>Challenges</a:t>
            </a:r>
            <a:r>
              <a:rPr lang="en-US" sz="2400" b="1" dirty="0">
                <a:latin typeface="Avenir Book" charset="0"/>
                <a:ea typeface="Avenir Book" charset="0"/>
                <a:cs typeface="Avenir Book" charset="0"/>
              </a:rPr>
              <a:t>: </a:t>
            </a:r>
            <a:r>
              <a:rPr lang="en-US" sz="2400" dirty="0">
                <a:latin typeface="Avenir Book" charset="0"/>
                <a:ea typeface="Avenir Book" charset="0"/>
                <a:cs typeface="Avenir Book" charset="0"/>
              </a:rPr>
              <a:t>Now that you’ve provided context, describe the challenges you faced (frequent restarts, flood of customer complaints, legal audit failures, privacy breaches, availability issues, reliability failures. etc.) Use images and examples that illustrate the challenges. Use data to quantify the magnitudes of challenges whenever possible (e.g.,</a:t>
            </a:r>
            <a:r>
              <a:rPr lang="en-US" sz="2400" baseline="0" dirty="0">
                <a:latin typeface="Avenir Book" charset="0"/>
                <a:ea typeface="Avenir Book" charset="0"/>
                <a:cs typeface="Avenir Book" charset="0"/>
              </a:rPr>
              <a:t> </a:t>
            </a:r>
            <a:r>
              <a:rPr lang="en-US" sz="2400" dirty="0">
                <a:latin typeface="Avenir Book" charset="0"/>
                <a:ea typeface="Avenir Book" charset="0"/>
                <a:cs typeface="Avenir Book" charset="0"/>
              </a:rPr>
              <a:t>10% drop in customer satisfaction, 5% budget shortfall, requirement to comply with 20 more regulations, etc.) </a:t>
            </a:r>
          </a:p>
          <a:p>
            <a:pPr marL="0" marR="0" indent="0" algn="l" defTabSz="457200" rtl="0" eaLnBrk="1" fontAlgn="auto" latinLnBrk="0" hangingPunct="1">
              <a:lnSpc>
                <a:spcPct val="95000"/>
              </a:lnSpc>
              <a:spcBef>
                <a:spcPts val="0"/>
              </a:spcBef>
              <a:spcAft>
                <a:spcPts val="600"/>
              </a:spcAft>
              <a:buClrTx/>
              <a:buSzTx/>
              <a:buFontTx/>
              <a:buNone/>
              <a:tabLst/>
              <a:defRPr/>
            </a:pPr>
            <a:endParaRPr lang="en-US" sz="2400" dirty="0">
              <a:latin typeface="Avenir Book" charset="0"/>
              <a:ea typeface="Avenir Book" charset="0"/>
              <a:cs typeface="Avenir Book" charset="0"/>
            </a:endParaRPr>
          </a:p>
          <a:p>
            <a:pPr marL="0" marR="0" indent="0" algn="l" defTabSz="457200" rtl="0" eaLnBrk="1" fontAlgn="auto" latinLnBrk="0" hangingPunct="1">
              <a:lnSpc>
                <a:spcPct val="95000"/>
              </a:lnSpc>
              <a:spcBef>
                <a:spcPts val="0"/>
              </a:spcBef>
              <a:spcAft>
                <a:spcPts val="600"/>
              </a:spcAft>
              <a:buClrTx/>
              <a:buSzTx/>
              <a:buFontTx/>
              <a:buNone/>
              <a:tabLst/>
              <a:defRPr/>
            </a:pPr>
            <a:r>
              <a:rPr lang="en-US" sz="2400" b="1" i="1" dirty="0">
                <a:latin typeface="Avenir Book" charset="0"/>
                <a:ea typeface="Avenir Book" charset="0"/>
                <a:cs typeface="Avenir Book" charset="0"/>
              </a:rPr>
              <a:t>Goals</a:t>
            </a:r>
            <a:r>
              <a:rPr lang="en-US" sz="2400" b="1" dirty="0">
                <a:latin typeface="Avenir Book" charset="0"/>
                <a:ea typeface="Avenir Book" charset="0"/>
                <a:cs typeface="Avenir Book" charset="0"/>
              </a:rPr>
              <a:t>: </a:t>
            </a:r>
            <a:r>
              <a:rPr lang="en-US" sz="2400" dirty="0">
                <a:latin typeface="Avenir Book" charset="0"/>
                <a:ea typeface="Avenir Book" charset="0"/>
                <a:cs typeface="Avenir Book" charset="0"/>
              </a:rPr>
              <a:t>What would success look like? Quantify with timeline, % improvement, and other metrics if possible. </a:t>
            </a:r>
          </a:p>
          <a:p>
            <a:pPr marL="0" marR="0" indent="0" algn="l" defTabSz="457200" rtl="0" eaLnBrk="1" fontAlgn="auto" latinLnBrk="0" hangingPunct="1">
              <a:lnSpc>
                <a:spcPct val="95000"/>
              </a:lnSpc>
              <a:spcBef>
                <a:spcPts val="0"/>
              </a:spcBef>
              <a:spcAft>
                <a:spcPts val="600"/>
              </a:spcAft>
              <a:buClrTx/>
              <a:buSzTx/>
              <a:buFontTx/>
              <a:buNone/>
              <a:tabLst/>
              <a:defRPr/>
            </a:pPr>
            <a:endParaRPr lang="en-US" sz="2400" dirty="0">
              <a:latin typeface="Avenir Book" charset="0"/>
              <a:ea typeface="Avenir Book" charset="0"/>
              <a:cs typeface="Avenir Book" charset="0"/>
            </a:endParaRPr>
          </a:p>
          <a:p>
            <a:pPr marL="0" marR="0" indent="0" algn="l" defTabSz="457200" rtl="0" eaLnBrk="1" fontAlgn="auto" latinLnBrk="0" hangingPunct="1">
              <a:lnSpc>
                <a:spcPct val="95000"/>
              </a:lnSpc>
              <a:spcBef>
                <a:spcPts val="0"/>
              </a:spcBef>
              <a:spcAft>
                <a:spcPts val="600"/>
              </a:spcAft>
              <a:buClrTx/>
              <a:buSzTx/>
              <a:buFontTx/>
              <a:buNone/>
              <a:tabLst/>
              <a:defRPr/>
            </a:pPr>
            <a:r>
              <a:rPr lang="en-US" sz="2400" dirty="0">
                <a:latin typeface="Avenir Book" charset="0"/>
                <a:ea typeface="Avenir Book" charset="0"/>
                <a:cs typeface="Avenir Book" charset="0"/>
              </a:rPr>
              <a:t>You may want to use several slides for this.</a:t>
            </a:r>
          </a:p>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7</a:t>
            </a:fld>
            <a:endParaRPr lang="en-US" dirty="0"/>
          </a:p>
        </p:txBody>
      </p:sp>
    </p:spTree>
    <p:extLst>
      <p:ext uri="{BB962C8B-B14F-4D97-AF65-F5344CB8AC3E}">
        <p14:creationId xmlns:p14="http://schemas.microsoft.com/office/powerpoint/2010/main" val="62358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8</a:t>
            </a:fld>
            <a:endParaRPr lang="en-US" dirty="0"/>
          </a:p>
        </p:txBody>
      </p:sp>
    </p:spTree>
    <p:extLst>
      <p:ext uri="{BB962C8B-B14F-4D97-AF65-F5344CB8AC3E}">
        <p14:creationId xmlns:p14="http://schemas.microsoft.com/office/powerpoint/2010/main" val="2100485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6913"/>
            <a:ext cx="6205538" cy="3490912"/>
          </a:xfrm>
        </p:spPr>
      </p:sp>
      <p:sp>
        <p:nvSpPr>
          <p:cNvPr id="3" name="Notes Placeholder 2"/>
          <p:cNvSpPr>
            <a:spLocks noGrp="1"/>
          </p:cNvSpPr>
          <p:nvPr>
            <p:ph type="body" idx="1"/>
          </p:nvPr>
        </p:nvSpPr>
        <p:spPr/>
        <p:txBody>
          <a:bodyPr/>
          <a:lstStyle/>
          <a:p>
            <a:endParaRPr lang="en-US" sz="2400"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9</a:t>
            </a:fld>
            <a:endParaRPr lang="en-US" dirty="0"/>
          </a:p>
        </p:txBody>
      </p:sp>
    </p:spTree>
    <p:extLst>
      <p:ext uri="{BB962C8B-B14F-4D97-AF65-F5344CB8AC3E}">
        <p14:creationId xmlns:p14="http://schemas.microsoft.com/office/powerpoint/2010/main" val="17108082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3" name="Picture 2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2" cy="6858000"/>
          </a:xfrm>
          <a:prstGeom prst="rect">
            <a:avLst/>
          </a:prstGeom>
        </p:spPr>
      </p:pic>
      <p:sp>
        <p:nvSpPr>
          <p:cNvPr id="13" name="Title 1"/>
          <p:cNvSpPr>
            <a:spLocks noGrp="1"/>
          </p:cNvSpPr>
          <p:nvPr>
            <p:ph type="ctrTitle"/>
          </p:nvPr>
        </p:nvSpPr>
        <p:spPr bwMode="gray">
          <a:xfrm>
            <a:off x="510530" y="2283787"/>
            <a:ext cx="6166189" cy="1336386"/>
          </a:xfrm>
        </p:spPr>
        <p:txBody>
          <a:bodyPr/>
          <a:lstStyle>
            <a:lvl1pPr algn="l" defTabSz="457200" rtl="0" eaLnBrk="1" latinLnBrk="0" hangingPunct="1">
              <a:lnSpc>
                <a:spcPct val="85000"/>
              </a:lnSpc>
              <a:spcBef>
                <a:spcPts val="0"/>
              </a:spcBef>
              <a:buNone/>
              <a:defRPr lang="en-US" sz="5200" b="0" i="0" kern="1200" normalizeH="0" baseline="0" dirty="0">
                <a:solidFill>
                  <a:schemeClr val="bg1"/>
                </a:solidFill>
                <a:latin typeface="Calibri Light" charset="0"/>
                <a:ea typeface="Calibri Light" charset="0"/>
                <a:cs typeface="Calibri Light" charset="0"/>
              </a:defRPr>
            </a:lvl1pPr>
          </a:lstStyle>
          <a:p>
            <a:r>
              <a:rPr lang="en-US"/>
              <a:t>Click to edit Master title style</a:t>
            </a:r>
            <a:endParaRPr lang="en-US" dirty="0"/>
          </a:p>
        </p:txBody>
      </p:sp>
      <p:sp>
        <p:nvSpPr>
          <p:cNvPr id="14" name="Subtitle 2"/>
          <p:cNvSpPr>
            <a:spLocks noGrp="1"/>
          </p:cNvSpPr>
          <p:nvPr>
            <p:ph type="subTitle" idx="1"/>
          </p:nvPr>
        </p:nvSpPr>
        <p:spPr bwMode="gray">
          <a:xfrm>
            <a:off x="530169" y="4895119"/>
            <a:ext cx="6166818" cy="389744"/>
          </a:xfrm>
        </p:spPr>
        <p:txBody>
          <a:bodyPr anchor="b" anchorCtr="0"/>
          <a:lstStyle>
            <a:lvl1pPr marL="0" indent="0" algn="l" defTabSz="457200" rtl="0" eaLnBrk="1" latinLnBrk="0" hangingPunct="1">
              <a:lnSpc>
                <a:spcPct val="85000"/>
              </a:lnSpc>
              <a:spcBef>
                <a:spcPts val="1200"/>
              </a:spcBef>
              <a:buClr>
                <a:schemeClr val="tx2"/>
              </a:buClr>
              <a:buFont typeface="Arial"/>
              <a:buNone/>
              <a:defRPr lang="en-US" sz="1400" b="0" i="0" kern="1200" dirty="0">
                <a:solidFill>
                  <a:schemeClr val="bg1"/>
                </a:solidFill>
                <a:latin typeface="+mn-lt"/>
                <a:ea typeface="Calibri Regular" charset="0"/>
                <a:cs typeface="Calibri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5" name="Text Placeholder 2"/>
          <p:cNvSpPr>
            <a:spLocks noGrp="1"/>
          </p:cNvSpPr>
          <p:nvPr>
            <p:ph type="body" sz="quarter" idx="10" hasCustomPrompt="1"/>
          </p:nvPr>
        </p:nvSpPr>
        <p:spPr>
          <a:xfrm>
            <a:off x="520578" y="3697168"/>
            <a:ext cx="6153605" cy="789637"/>
          </a:xfrm>
        </p:spPr>
        <p:txBody>
          <a:bodyPr/>
          <a:lstStyle>
            <a:lvl1pPr marL="0" indent="0">
              <a:lnSpc>
                <a:spcPct val="80000"/>
              </a:lnSpc>
              <a:spcBef>
                <a:spcPts val="0"/>
              </a:spcBef>
              <a:buFont typeface="Arial" panose="020B0604020202020204" pitchFamily="34" charset="0"/>
              <a:buNone/>
              <a:defRPr sz="2000" b="0">
                <a:solidFill>
                  <a:schemeClr val="bg1"/>
                </a:solidFill>
              </a:defRPr>
            </a:lvl1pPr>
            <a:lvl2pPr marL="231775" indent="0">
              <a:buNone/>
              <a:defRPr/>
            </a:lvl2pPr>
            <a:lvl3pPr marL="569913" indent="0">
              <a:buNone/>
              <a:defRPr/>
            </a:lvl3pPr>
            <a:lvl4pPr marL="854075" indent="0">
              <a:buNone/>
              <a:defRPr/>
            </a:lvl4pPr>
            <a:lvl5pPr marL="1146175" indent="0">
              <a:buNone/>
              <a:defRPr/>
            </a:lvl5pPr>
          </a:lstStyle>
          <a:p>
            <a:pPr lvl="0"/>
            <a:r>
              <a:rPr lang="en-US" dirty="0"/>
              <a:t>Click to edit Subtitle Master text styles</a:t>
            </a:r>
          </a:p>
        </p:txBody>
      </p:sp>
      <p:sp>
        <p:nvSpPr>
          <p:cNvPr id="16" name="Text Placeholder 4"/>
          <p:cNvSpPr>
            <a:spLocks noGrp="1"/>
          </p:cNvSpPr>
          <p:nvPr>
            <p:ph type="body" sz="quarter" idx="11" hasCustomPrompt="1"/>
          </p:nvPr>
        </p:nvSpPr>
        <p:spPr>
          <a:xfrm>
            <a:off x="527955" y="5265981"/>
            <a:ext cx="6166326" cy="914400"/>
          </a:xfrm>
        </p:spPr>
        <p:txBody>
          <a:bodyPr/>
          <a:lstStyle>
            <a:lvl1pPr marL="0" indent="0">
              <a:buNone/>
              <a:defRPr sz="1400" b="0" i="0">
                <a:solidFill>
                  <a:schemeClr val="bg1"/>
                </a:solidFill>
                <a:latin typeface="+mn-lt"/>
                <a:ea typeface="Calibri Regular" charset="0"/>
                <a:cs typeface="Calibri Regular" charset="0"/>
              </a:defRPr>
            </a:lvl1pPr>
            <a:lvl2pPr marL="231775" indent="0">
              <a:buNone/>
              <a:defRPr/>
            </a:lvl2pPr>
            <a:lvl3pPr marL="569913" indent="0">
              <a:buNone/>
              <a:defRPr/>
            </a:lvl3pPr>
            <a:lvl4pPr marL="854075" indent="0">
              <a:buNone/>
              <a:defRPr/>
            </a:lvl4pPr>
            <a:lvl5pPr marL="1146175" indent="0">
              <a:buNone/>
              <a:defRPr/>
            </a:lvl5pPr>
          </a:lstStyle>
          <a:p>
            <a:r>
              <a:rPr lang="en-US" dirty="0"/>
              <a:t>Click to edit Master subtitle style</a:t>
            </a:r>
          </a:p>
        </p:txBody>
      </p:sp>
      <p:grpSp>
        <p:nvGrpSpPr>
          <p:cNvPr id="10" name="Group 9">
            <a:extLst>
              <a:ext uri="{FF2B5EF4-FFF2-40B4-BE49-F238E27FC236}">
                <a16:creationId xmlns:a16="http://schemas.microsoft.com/office/drawing/2014/main" id="{5E8FE8F7-BEA6-4E9A-ACA7-FB495016EE2E}"/>
              </a:ext>
            </a:extLst>
          </p:cNvPr>
          <p:cNvGrpSpPr/>
          <p:nvPr userDrawn="1"/>
        </p:nvGrpSpPr>
        <p:grpSpPr>
          <a:xfrm>
            <a:off x="510061" y="6491135"/>
            <a:ext cx="3236252" cy="222250"/>
            <a:chOff x="346526" y="6468275"/>
            <a:chExt cx="3237095" cy="222250"/>
          </a:xfrm>
        </p:grpSpPr>
        <p:sp>
          <p:nvSpPr>
            <p:cNvPr id="11" name="Footer Placeholder 4">
              <a:extLst>
                <a:ext uri="{FF2B5EF4-FFF2-40B4-BE49-F238E27FC236}">
                  <a16:creationId xmlns:a16="http://schemas.microsoft.com/office/drawing/2014/main" id="{A7DEF88C-7D04-4BCF-8884-90FC2B66C02B}"/>
                </a:ext>
              </a:extLst>
            </p:cNvPr>
            <p:cNvSpPr txBox="1">
              <a:spLocks/>
            </p:cNvSpPr>
            <p:nvPr/>
          </p:nvSpPr>
          <p:spPr bwMode="auto">
            <a:xfrm>
              <a:off x="346526" y="6468275"/>
              <a:ext cx="3237095"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l" defTabSz="457017" rtl="0" eaLnBrk="1" latinLnBrk="0" hangingPunct="1">
                <a:tabLst>
                  <a:tab pos="3599010" algn="l"/>
                </a:tabLst>
              </a:pPr>
              <a:r>
                <a:rPr lang="en-US" sz="800" kern="1200" dirty="0">
                  <a:solidFill>
                    <a:schemeClr val="bg1"/>
                  </a:solidFill>
                  <a:latin typeface="+mn-lt"/>
                  <a:ea typeface="Calibri" charset="0"/>
                  <a:cs typeface="Calibri" charset="0"/>
                </a:rPr>
                <a:t>© 2018 ServiceNow. All Rights Reserved  |  @dylanlindgren  |  #Know18</a:t>
              </a:r>
            </a:p>
          </p:txBody>
        </p:sp>
        <p:sp>
          <p:nvSpPr>
            <p:cNvPr id="12" name="Footer Placeholder 4">
              <a:extLst>
                <a:ext uri="{FF2B5EF4-FFF2-40B4-BE49-F238E27FC236}">
                  <a16:creationId xmlns:a16="http://schemas.microsoft.com/office/drawing/2014/main" id="{8F8DF968-CA28-496B-8293-7F4EAF61CDD5}"/>
                </a:ext>
              </a:extLst>
            </p:cNvPr>
            <p:cNvSpPr txBox="1">
              <a:spLocks/>
            </p:cNvSpPr>
            <p:nvPr/>
          </p:nvSpPr>
          <p:spPr bwMode="auto">
            <a:xfrm>
              <a:off x="1947324" y="6468275"/>
              <a:ext cx="1335468"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defTabSz="457017" rtl="0" eaLnBrk="1" latinLnBrk="0" hangingPunct="1">
                <a:tabLst>
                  <a:tab pos="3599010" algn="l"/>
                </a:tabLst>
              </a:pPr>
              <a:endParaRPr lang="en-US" sz="800" kern="1200" dirty="0">
                <a:solidFill>
                  <a:schemeClr val="bg1"/>
                </a:solidFill>
                <a:latin typeface="Calibri" charset="0"/>
                <a:ea typeface="Calibri" charset="0"/>
                <a:cs typeface="Calibri" charset="0"/>
              </a:endParaRPr>
            </a:p>
          </p:txBody>
        </p:sp>
      </p:grpSp>
    </p:spTree>
    <p:extLst>
      <p:ext uri="{BB962C8B-B14F-4D97-AF65-F5344CB8AC3E}">
        <p14:creationId xmlns:p14="http://schemas.microsoft.com/office/powerpoint/2010/main" val="100107666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hoto lef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7" name="Content Placeholder 5"/>
          <p:cNvSpPr>
            <a:spLocks noGrp="1"/>
          </p:cNvSpPr>
          <p:nvPr>
            <p:ph sz="quarter" idx="11"/>
          </p:nvPr>
        </p:nvSpPr>
        <p:spPr>
          <a:xfrm>
            <a:off x="6330731" y="1531490"/>
            <a:ext cx="5272621" cy="4632325"/>
          </a:xfrm>
        </p:spPr>
        <p:txBody>
          <a:bodyPr/>
          <a:lstStyle/>
          <a:p>
            <a:pPr lvl="0"/>
            <a:r>
              <a:rPr lang="en-US" dirty="0"/>
              <a:t>Click to edit Master text styles</a:t>
            </a:r>
          </a:p>
          <a:p>
            <a:pPr lvl="1"/>
            <a:r>
              <a:rPr lang="en-US" dirty="0"/>
              <a:t>Second level</a:t>
            </a:r>
          </a:p>
        </p:txBody>
      </p:sp>
      <p:sp>
        <p:nvSpPr>
          <p:cNvPr id="8" name="Picture Placeholder 4"/>
          <p:cNvSpPr>
            <a:spLocks noGrp="1"/>
          </p:cNvSpPr>
          <p:nvPr>
            <p:ph type="pic" sz="quarter" idx="10"/>
          </p:nvPr>
        </p:nvSpPr>
        <p:spPr bwMode="gray">
          <a:xfrm>
            <a:off x="618310" y="1627288"/>
            <a:ext cx="5424184" cy="3867824"/>
          </a:xfrm>
          <a:prstGeom prst="roundRect">
            <a:avLst>
              <a:gd name="adj" fmla="val 0"/>
            </a:avLst>
          </a:prstGeom>
        </p:spPr>
        <p:txBody>
          <a:bodyPr anchor="ctr"/>
          <a:lstStyle>
            <a:lvl1pPr marL="0" indent="0" algn="ctr">
              <a:buFontTx/>
              <a:buNone/>
              <a:defRPr>
                <a:solidFill>
                  <a:schemeClr val="tx1"/>
                </a:solidFill>
              </a:defRPr>
            </a:lvl1pPr>
          </a:lstStyle>
          <a:p>
            <a:r>
              <a:rPr lang="en-US" dirty="0"/>
              <a:t>Drag picture to placeholder or click icon to add</a:t>
            </a:r>
          </a:p>
        </p:txBody>
      </p:sp>
    </p:spTree>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ouble Photo">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5" name="Picture Placeholder 4"/>
          <p:cNvSpPr>
            <a:spLocks noGrp="1"/>
          </p:cNvSpPr>
          <p:nvPr>
            <p:ph type="pic" sz="quarter" idx="10"/>
          </p:nvPr>
        </p:nvSpPr>
        <p:spPr bwMode="gray">
          <a:xfrm>
            <a:off x="608171" y="1618579"/>
            <a:ext cx="5390779" cy="3758200"/>
          </a:xfrm>
          <a:prstGeom prst="roundRect">
            <a:avLst>
              <a:gd name="adj" fmla="val 0"/>
            </a:avLst>
          </a:prstGeom>
        </p:spPr>
        <p:txBody>
          <a:bodyPr anchor="ctr"/>
          <a:lstStyle>
            <a:lvl1pPr marL="0" indent="0" algn="ctr">
              <a:buFontTx/>
              <a:buNone/>
              <a:defRPr>
                <a:solidFill>
                  <a:schemeClr val="bg1"/>
                </a:solidFill>
              </a:defRPr>
            </a:lvl1pPr>
          </a:lstStyle>
          <a:p>
            <a:r>
              <a:rPr lang="en-US" dirty="0"/>
              <a:t>Drag picture to placeholder or click icon to add</a:t>
            </a:r>
          </a:p>
        </p:txBody>
      </p:sp>
      <p:sp>
        <p:nvSpPr>
          <p:cNvPr id="6" name="Picture Placeholder 4"/>
          <p:cNvSpPr>
            <a:spLocks noGrp="1"/>
          </p:cNvSpPr>
          <p:nvPr>
            <p:ph type="pic" sz="quarter" idx="11"/>
          </p:nvPr>
        </p:nvSpPr>
        <p:spPr bwMode="gray">
          <a:xfrm>
            <a:off x="6266155" y="1618579"/>
            <a:ext cx="5398160" cy="3758200"/>
          </a:xfrm>
          <a:prstGeom prst="roundRect">
            <a:avLst>
              <a:gd name="adj" fmla="val 0"/>
            </a:avLst>
          </a:prstGeom>
        </p:spPr>
        <p:txBody>
          <a:bodyPr anchor="ctr"/>
          <a:lstStyle>
            <a:lvl1pPr marL="0" indent="0" algn="ctr">
              <a:buFontTx/>
              <a:buNone/>
              <a:defRPr>
                <a:solidFill>
                  <a:schemeClr val="bg1"/>
                </a:solidFill>
              </a:defRPr>
            </a:lvl1pPr>
          </a:lstStyle>
          <a:p>
            <a:r>
              <a:rPr lang="en-US" dirty="0"/>
              <a:t>Drag picture to placeholder or click icon to add</a:t>
            </a:r>
          </a:p>
        </p:txBody>
      </p:sp>
      <p:sp>
        <p:nvSpPr>
          <p:cNvPr id="9" name="Text Placeholder 3"/>
          <p:cNvSpPr>
            <a:spLocks noGrp="1"/>
          </p:cNvSpPr>
          <p:nvPr>
            <p:ph type="body" sz="quarter" idx="12"/>
          </p:nvPr>
        </p:nvSpPr>
        <p:spPr>
          <a:xfrm>
            <a:off x="608171" y="5441090"/>
            <a:ext cx="5390966"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text styles</a:t>
            </a:r>
          </a:p>
        </p:txBody>
      </p:sp>
      <p:sp>
        <p:nvSpPr>
          <p:cNvPr id="10" name="Text Placeholder 3"/>
          <p:cNvSpPr>
            <a:spLocks noGrp="1"/>
          </p:cNvSpPr>
          <p:nvPr>
            <p:ph type="body" sz="quarter" idx="13"/>
          </p:nvPr>
        </p:nvSpPr>
        <p:spPr>
          <a:xfrm>
            <a:off x="6273349" y="5441090"/>
            <a:ext cx="5390966"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Tree>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riple Photo–">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7" name="Picture Placeholder 4"/>
          <p:cNvSpPr>
            <a:spLocks noGrp="1"/>
          </p:cNvSpPr>
          <p:nvPr>
            <p:ph type="pic" sz="quarter" idx="10"/>
          </p:nvPr>
        </p:nvSpPr>
        <p:spPr bwMode="gray">
          <a:xfrm>
            <a:off x="608171" y="1618578"/>
            <a:ext cx="3516666" cy="3758200"/>
          </a:xfrm>
          <a:prstGeom prst="roundRect">
            <a:avLst>
              <a:gd name="adj" fmla="val 0"/>
            </a:avLst>
          </a:prstGeom>
        </p:spPr>
        <p:txBody>
          <a:bodyPr anchor="ctr"/>
          <a:lstStyle>
            <a:lvl1pPr marL="0" indent="0" algn="ctr">
              <a:buFontTx/>
              <a:buNone/>
              <a:defRPr>
                <a:solidFill>
                  <a:schemeClr val="bg1"/>
                </a:solidFill>
              </a:defRPr>
            </a:lvl1pPr>
          </a:lstStyle>
          <a:p>
            <a:r>
              <a:rPr lang="en-US" dirty="0"/>
              <a:t>Drag picture to placeholder or click icon to add</a:t>
            </a:r>
          </a:p>
        </p:txBody>
      </p:sp>
      <p:sp>
        <p:nvSpPr>
          <p:cNvPr id="8" name="Picture Placeholder 4"/>
          <p:cNvSpPr>
            <a:spLocks noGrp="1"/>
          </p:cNvSpPr>
          <p:nvPr>
            <p:ph type="pic" sz="quarter" idx="11"/>
          </p:nvPr>
        </p:nvSpPr>
        <p:spPr bwMode="gray">
          <a:xfrm>
            <a:off x="4373814" y="1618578"/>
            <a:ext cx="3516666" cy="3758200"/>
          </a:xfrm>
          <a:prstGeom prst="roundRect">
            <a:avLst>
              <a:gd name="adj" fmla="val 0"/>
            </a:avLst>
          </a:prstGeom>
        </p:spPr>
        <p:txBody>
          <a:bodyPr anchor="ctr"/>
          <a:lstStyle>
            <a:lvl1pPr marL="0" indent="0" algn="ctr">
              <a:buFontTx/>
              <a:buNone/>
              <a:defRPr>
                <a:solidFill>
                  <a:schemeClr val="bg1"/>
                </a:solidFill>
              </a:defRPr>
            </a:lvl1pPr>
          </a:lstStyle>
          <a:p>
            <a:r>
              <a:rPr lang="en-US" dirty="0"/>
              <a:t>Drag picture to placeholder or click icon to add</a:t>
            </a:r>
          </a:p>
        </p:txBody>
      </p:sp>
      <p:sp>
        <p:nvSpPr>
          <p:cNvPr id="11" name="Picture Placeholder 4"/>
          <p:cNvSpPr>
            <a:spLocks noGrp="1"/>
          </p:cNvSpPr>
          <p:nvPr>
            <p:ph type="pic" sz="quarter" idx="12"/>
          </p:nvPr>
        </p:nvSpPr>
        <p:spPr bwMode="gray">
          <a:xfrm>
            <a:off x="8139457" y="1618578"/>
            <a:ext cx="3516666" cy="3758200"/>
          </a:xfrm>
          <a:prstGeom prst="roundRect">
            <a:avLst>
              <a:gd name="adj" fmla="val 0"/>
            </a:avLst>
          </a:prstGeom>
        </p:spPr>
        <p:txBody>
          <a:bodyPr anchor="ctr"/>
          <a:lstStyle>
            <a:lvl1pPr marL="0" indent="0" algn="ctr">
              <a:buFontTx/>
              <a:buNone/>
              <a:defRPr>
                <a:solidFill>
                  <a:schemeClr val="bg1"/>
                </a:solidFill>
              </a:defRPr>
            </a:lvl1pPr>
          </a:lstStyle>
          <a:p>
            <a:r>
              <a:rPr lang="en-US" dirty="0"/>
              <a:t>Drag picture to placeholder or click icon to add</a:t>
            </a:r>
          </a:p>
        </p:txBody>
      </p:sp>
      <p:sp>
        <p:nvSpPr>
          <p:cNvPr id="12" name="Text Placeholder 3"/>
          <p:cNvSpPr>
            <a:spLocks noGrp="1"/>
          </p:cNvSpPr>
          <p:nvPr>
            <p:ph type="body" sz="quarter" idx="13"/>
          </p:nvPr>
        </p:nvSpPr>
        <p:spPr>
          <a:xfrm>
            <a:off x="608171" y="5441089"/>
            <a:ext cx="3516666"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text styles</a:t>
            </a:r>
          </a:p>
        </p:txBody>
      </p:sp>
      <p:sp>
        <p:nvSpPr>
          <p:cNvPr id="13" name="Text Placeholder 3"/>
          <p:cNvSpPr>
            <a:spLocks noGrp="1"/>
          </p:cNvSpPr>
          <p:nvPr>
            <p:ph type="body" sz="quarter" idx="14"/>
          </p:nvPr>
        </p:nvSpPr>
        <p:spPr>
          <a:xfrm>
            <a:off x="4373814" y="5441089"/>
            <a:ext cx="3516666"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
        <p:nvSpPr>
          <p:cNvPr id="14" name="Text Placeholder 3"/>
          <p:cNvSpPr>
            <a:spLocks noGrp="1"/>
          </p:cNvSpPr>
          <p:nvPr>
            <p:ph type="body" sz="quarter" idx="15"/>
          </p:nvPr>
        </p:nvSpPr>
        <p:spPr>
          <a:xfrm>
            <a:off x="8121522" y="5441089"/>
            <a:ext cx="3516666"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Tree>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er_Reference">
    <p:spTree>
      <p:nvGrpSpPr>
        <p:cNvPr id="1" name=""/>
        <p:cNvGrpSpPr/>
        <p:nvPr/>
      </p:nvGrpSpPr>
      <p:grpSpPr>
        <a:xfrm>
          <a:off x="0" y="0"/>
          <a:ext cx="0" cy="0"/>
          <a:chOff x="0" y="0"/>
          <a:chExt cx="0" cy="0"/>
        </a:xfrm>
      </p:grpSpPr>
      <p:sp>
        <p:nvSpPr>
          <p:cNvPr id="8" name="Rectangle 7"/>
          <p:cNvSpPr/>
          <p:nvPr userDrawn="1"/>
        </p:nvSpPr>
        <p:spPr>
          <a:xfrm>
            <a:off x="0" y="0"/>
            <a:ext cx="6389225" cy="635267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10" name="Oval 9"/>
          <p:cNvSpPr/>
          <p:nvPr userDrawn="1"/>
        </p:nvSpPr>
        <p:spPr>
          <a:xfrm>
            <a:off x="8398864" y="400837"/>
            <a:ext cx="1699771" cy="1699772"/>
          </a:xfrm>
          <a:prstGeom prst="ellipse">
            <a:avLst/>
          </a:prstGeom>
          <a:solidFill>
            <a:schemeClr val="bg1"/>
          </a:solidFill>
          <a:ln w="38100">
            <a:solidFill>
              <a:srgbClr val="57A1D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798" b="0" i="0" dirty="0">
              <a:solidFill>
                <a:srgbClr val="FFFFFF"/>
              </a:solidFill>
              <a:latin typeface="Calibri Regular" charset="0"/>
              <a:ea typeface="Calibri Regular" charset="0"/>
              <a:cs typeface="Calibri Regular" charset="0"/>
            </a:endParaRPr>
          </a:p>
        </p:txBody>
      </p:sp>
      <p:sp>
        <p:nvSpPr>
          <p:cNvPr id="11" name="Text Placeholder 2"/>
          <p:cNvSpPr>
            <a:spLocks noGrp="1"/>
          </p:cNvSpPr>
          <p:nvPr>
            <p:ph type="body" sz="quarter" idx="10" hasCustomPrompt="1"/>
          </p:nvPr>
        </p:nvSpPr>
        <p:spPr>
          <a:xfrm>
            <a:off x="6620718" y="2365826"/>
            <a:ext cx="5348187" cy="789637"/>
          </a:xfrm>
        </p:spPr>
        <p:txBody>
          <a:bodyPr/>
          <a:lstStyle>
            <a:lvl1pPr marL="0" indent="0" algn="ctr">
              <a:lnSpc>
                <a:spcPct val="80000"/>
              </a:lnSpc>
              <a:spcBef>
                <a:spcPts val="0"/>
              </a:spcBef>
              <a:buFont typeface="Arial" panose="020B0604020202020204" pitchFamily="34" charset="0"/>
              <a:buNone/>
              <a:defRPr sz="1999" b="0" i="0">
                <a:solidFill>
                  <a:schemeClr val="tx1"/>
                </a:solidFill>
                <a:latin typeface="+mn-lt"/>
                <a:ea typeface="Calibri Regular" charset="0"/>
                <a:cs typeface="Calibri Regular"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Quote text styles</a:t>
            </a:r>
          </a:p>
        </p:txBody>
      </p:sp>
      <p:sp>
        <p:nvSpPr>
          <p:cNvPr id="12" name="Text Placeholder 2"/>
          <p:cNvSpPr>
            <a:spLocks noGrp="1"/>
          </p:cNvSpPr>
          <p:nvPr>
            <p:ph type="body" sz="quarter" idx="11" hasCustomPrompt="1"/>
          </p:nvPr>
        </p:nvSpPr>
        <p:spPr>
          <a:xfrm>
            <a:off x="6620718" y="5352094"/>
            <a:ext cx="5348187" cy="789637"/>
          </a:xfrm>
        </p:spPr>
        <p:txBody>
          <a:bodyPr/>
          <a:lstStyle>
            <a:lvl1pPr marL="0" indent="0" algn="ctr">
              <a:lnSpc>
                <a:spcPct val="80000"/>
              </a:lnSpc>
              <a:spcBef>
                <a:spcPts val="0"/>
              </a:spcBef>
              <a:buFont typeface="Arial" panose="020B0604020202020204" pitchFamily="34" charset="0"/>
              <a:buNone/>
              <a:defRPr sz="1999" b="0" i="0">
                <a:solidFill>
                  <a:schemeClr val="tx1"/>
                </a:solidFill>
                <a:latin typeface="+mn-lt"/>
                <a:ea typeface="Calibri Regular" charset="0"/>
                <a:cs typeface="Calibri Regular"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Quote text styles</a:t>
            </a:r>
          </a:p>
        </p:txBody>
      </p:sp>
      <p:sp>
        <p:nvSpPr>
          <p:cNvPr id="13" name="Oval 12"/>
          <p:cNvSpPr/>
          <p:nvPr userDrawn="1"/>
        </p:nvSpPr>
        <p:spPr>
          <a:xfrm>
            <a:off x="8398864" y="3421831"/>
            <a:ext cx="1699771" cy="1699772"/>
          </a:xfrm>
          <a:prstGeom prst="ellipse">
            <a:avLst/>
          </a:prstGeom>
          <a:solidFill>
            <a:schemeClr val="bg1"/>
          </a:solidFill>
          <a:ln w="38100">
            <a:solidFill>
              <a:srgbClr val="57A1D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798" b="0" i="0" dirty="0">
              <a:solidFill>
                <a:srgbClr val="FFFFFF"/>
              </a:solidFill>
              <a:latin typeface="Calibri Regular" charset="0"/>
              <a:ea typeface="Calibri Regular" charset="0"/>
              <a:cs typeface="Calibri Regular" charset="0"/>
            </a:endParaRPr>
          </a:p>
        </p:txBody>
      </p:sp>
      <p:sp>
        <p:nvSpPr>
          <p:cNvPr id="14" name="Text Placeholder 2"/>
          <p:cNvSpPr>
            <a:spLocks noGrp="1"/>
          </p:cNvSpPr>
          <p:nvPr>
            <p:ph type="body" sz="quarter" idx="12" hasCustomPrompt="1"/>
          </p:nvPr>
        </p:nvSpPr>
        <p:spPr>
          <a:xfrm>
            <a:off x="519844" y="2904962"/>
            <a:ext cx="5348187" cy="789637"/>
          </a:xfrm>
        </p:spPr>
        <p:txBody>
          <a:bodyPr/>
          <a:lstStyle>
            <a:lvl1pPr marL="0" indent="0" algn="ctr">
              <a:lnSpc>
                <a:spcPct val="80000"/>
              </a:lnSpc>
              <a:spcBef>
                <a:spcPts val="0"/>
              </a:spcBef>
              <a:buFont typeface="Arial" panose="020B0604020202020204" pitchFamily="34" charset="0"/>
              <a:buNone/>
              <a:defRPr sz="1999" b="0" i="0">
                <a:solidFill>
                  <a:schemeClr val="bg1"/>
                </a:solidFill>
                <a:latin typeface="+mn-lt"/>
                <a:ea typeface="Calibri Regular" charset="0"/>
                <a:cs typeface="Calibri Regular"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Add Customer Photo Here</a:t>
            </a:r>
          </a:p>
        </p:txBody>
      </p:sp>
      <p:sp>
        <p:nvSpPr>
          <p:cNvPr id="15" name="Text Placeholder 2"/>
          <p:cNvSpPr>
            <a:spLocks noGrp="1"/>
          </p:cNvSpPr>
          <p:nvPr>
            <p:ph type="body" sz="quarter" idx="13" hasCustomPrompt="1"/>
          </p:nvPr>
        </p:nvSpPr>
        <p:spPr>
          <a:xfrm>
            <a:off x="169152" y="5636851"/>
            <a:ext cx="3669176" cy="506057"/>
          </a:xfrm>
        </p:spPr>
        <p:txBody>
          <a:bodyPr/>
          <a:lstStyle>
            <a:lvl1pPr marL="0" indent="0" algn="l">
              <a:lnSpc>
                <a:spcPct val="80000"/>
              </a:lnSpc>
              <a:spcBef>
                <a:spcPts val="0"/>
              </a:spcBef>
              <a:buFont typeface="Arial" panose="020B0604020202020204" pitchFamily="34" charset="0"/>
              <a:buNone/>
              <a:defRPr sz="1999" b="0" i="0">
                <a:solidFill>
                  <a:schemeClr val="bg1"/>
                </a:solidFill>
                <a:latin typeface="+mn-lt"/>
                <a:ea typeface="Calibri Regular" charset="0"/>
                <a:cs typeface="Calibri Regular"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Add Customer Logo Here</a:t>
            </a:r>
          </a:p>
        </p:txBody>
      </p:sp>
      <p:sp>
        <p:nvSpPr>
          <p:cNvPr id="16" name="Text Placeholder 2"/>
          <p:cNvSpPr>
            <a:spLocks noGrp="1"/>
          </p:cNvSpPr>
          <p:nvPr>
            <p:ph type="body" sz="quarter" idx="15" hasCustomPrompt="1"/>
          </p:nvPr>
        </p:nvSpPr>
        <p:spPr>
          <a:xfrm>
            <a:off x="8553693" y="1011589"/>
            <a:ext cx="1400535" cy="789637"/>
          </a:xfrm>
        </p:spPr>
        <p:txBody>
          <a:bodyPr/>
          <a:lstStyle>
            <a:lvl1pPr marL="0" indent="0" algn="ctr">
              <a:lnSpc>
                <a:spcPct val="80000"/>
              </a:lnSpc>
              <a:spcBef>
                <a:spcPts val="0"/>
              </a:spcBef>
              <a:buFont typeface="Arial" panose="020B0604020202020204" pitchFamily="34" charset="0"/>
              <a:buNone/>
              <a:defRPr sz="1999" b="0" i="0" baseline="0">
                <a:solidFill>
                  <a:schemeClr val="tx1"/>
                </a:solidFill>
                <a:latin typeface="+mn-lt"/>
                <a:ea typeface="Calibri Regular" charset="0"/>
                <a:cs typeface="Calibri Regular"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Add Icon Here</a:t>
            </a:r>
          </a:p>
        </p:txBody>
      </p:sp>
      <p:sp>
        <p:nvSpPr>
          <p:cNvPr id="17" name="Text Placeholder 2"/>
          <p:cNvSpPr>
            <a:spLocks noGrp="1"/>
          </p:cNvSpPr>
          <p:nvPr>
            <p:ph type="body" sz="quarter" idx="16" hasCustomPrompt="1"/>
          </p:nvPr>
        </p:nvSpPr>
        <p:spPr>
          <a:xfrm>
            <a:off x="8553693" y="4078880"/>
            <a:ext cx="1400535" cy="789637"/>
          </a:xfrm>
        </p:spPr>
        <p:txBody>
          <a:bodyPr/>
          <a:lstStyle>
            <a:lvl1pPr marL="0" indent="0" algn="ctr">
              <a:lnSpc>
                <a:spcPct val="80000"/>
              </a:lnSpc>
              <a:spcBef>
                <a:spcPts val="0"/>
              </a:spcBef>
              <a:buFont typeface="Arial" panose="020B0604020202020204" pitchFamily="34" charset="0"/>
              <a:buNone/>
              <a:defRPr sz="1999" b="0" i="0" baseline="0">
                <a:solidFill>
                  <a:schemeClr val="tx1"/>
                </a:solidFill>
                <a:latin typeface="+mn-lt"/>
                <a:ea typeface="Calibri Regular" charset="0"/>
                <a:cs typeface="Calibri Regular"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Add Icon Here</a:t>
            </a:r>
          </a:p>
        </p:txBody>
      </p:sp>
      <p:sp>
        <p:nvSpPr>
          <p:cNvPr id="18" name="Text Placeholder 2"/>
          <p:cNvSpPr>
            <a:spLocks noGrp="1"/>
          </p:cNvSpPr>
          <p:nvPr>
            <p:ph type="body" sz="quarter" idx="17" hasCustomPrompt="1"/>
          </p:nvPr>
        </p:nvSpPr>
        <p:spPr>
          <a:xfrm>
            <a:off x="6585997" y="224511"/>
            <a:ext cx="1805649" cy="789637"/>
          </a:xfrm>
        </p:spPr>
        <p:txBody>
          <a:bodyPr/>
          <a:lstStyle>
            <a:lvl1pPr marL="0" indent="0" algn="ctr">
              <a:lnSpc>
                <a:spcPct val="80000"/>
              </a:lnSpc>
              <a:spcBef>
                <a:spcPts val="0"/>
              </a:spcBef>
              <a:buFont typeface="Arial" panose="020B0604020202020204" pitchFamily="34" charset="0"/>
              <a:buNone/>
              <a:defRPr sz="1400" b="0" i="0" baseline="0">
                <a:solidFill>
                  <a:schemeClr val="tx1"/>
                </a:solidFill>
                <a:latin typeface="+mn-lt"/>
                <a:ea typeface="Calibri Regular" charset="0"/>
                <a:cs typeface="Calibri Regular"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Switch circle outline to appropriate</a:t>
            </a:r>
          </a:p>
          <a:p>
            <a:pPr lvl="0"/>
            <a:r>
              <a:rPr lang="en-US" dirty="0"/>
              <a:t>Cloud Service color</a:t>
            </a:r>
          </a:p>
        </p:txBody>
      </p:sp>
      <p:sp>
        <p:nvSpPr>
          <p:cNvPr id="19" name="Text Placeholder 2"/>
          <p:cNvSpPr>
            <a:spLocks noGrp="1"/>
          </p:cNvSpPr>
          <p:nvPr>
            <p:ph type="body" sz="quarter" idx="18" hasCustomPrompt="1"/>
          </p:nvPr>
        </p:nvSpPr>
        <p:spPr>
          <a:xfrm>
            <a:off x="6585997" y="3395975"/>
            <a:ext cx="1805649" cy="789637"/>
          </a:xfrm>
        </p:spPr>
        <p:txBody>
          <a:bodyPr/>
          <a:lstStyle>
            <a:lvl1pPr marL="0" indent="0" algn="ctr">
              <a:lnSpc>
                <a:spcPct val="80000"/>
              </a:lnSpc>
              <a:spcBef>
                <a:spcPts val="0"/>
              </a:spcBef>
              <a:buFont typeface="Arial" panose="020B0604020202020204" pitchFamily="34" charset="0"/>
              <a:buNone/>
              <a:defRPr sz="1400" b="0" i="0" baseline="0">
                <a:solidFill>
                  <a:schemeClr val="tx1"/>
                </a:solidFill>
                <a:latin typeface="+mn-lt"/>
                <a:ea typeface="Calibri Regular" charset="0"/>
                <a:cs typeface="Calibri Regular"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Switch circle outline to appropriate</a:t>
            </a:r>
          </a:p>
          <a:p>
            <a:pPr lvl="0"/>
            <a:r>
              <a:rPr lang="en-US" dirty="0"/>
              <a:t>Cloud Service color</a:t>
            </a:r>
          </a:p>
        </p:txBody>
      </p:sp>
    </p:spTree>
    <p:extLst>
      <p:ext uri="{BB962C8B-B14F-4D97-AF65-F5344CB8AC3E}">
        <p14:creationId xmlns:p14="http://schemas.microsoft.com/office/powerpoint/2010/main" val="1349698854"/>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536448" y="1106488"/>
            <a:ext cx="5559552" cy="4742106"/>
          </a:xfrm>
        </p:spPr>
        <p:txBody>
          <a:bodyPr anchor="ctr" anchorCtr="0"/>
          <a:lstStyle>
            <a:lvl1pPr marL="0" indent="0" algn="ctr">
              <a:buNone/>
              <a:defRPr sz="2400" baseline="0">
                <a:solidFill>
                  <a:srgbClr val="7C7C7C"/>
                </a:solidFill>
              </a:defRPr>
            </a:lvl1pPr>
          </a:lstStyle>
          <a:p>
            <a:r>
              <a:rPr lang="en-US" dirty="0"/>
              <a:t>Place chart here</a:t>
            </a:r>
          </a:p>
        </p:txBody>
      </p:sp>
      <p:sp>
        <p:nvSpPr>
          <p:cNvPr id="12" name="Chart Placeholder 3"/>
          <p:cNvSpPr>
            <a:spLocks noGrp="1"/>
          </p:cNvSpPr>
          <p:nvPr>
            <p:ph type="chart" sz="quarter" idx="18" hasCustomPrompt="1"/>
          </p:nvPr>
        </p:nvSpPr>
        <p:spPr bwMode="gray">
          <a:xfrm>
            <a:off x="6096001" y="1106488"/>
            <a:ext cx="5559552" cy="4742106"/>
          </a:xfrm>
        </p:spPr>
        <p:txBody>
          <a:bodyPr anchor="ctr" anchorCtr="0"/>
          <a:lstStyle>
            <a:lvl1pPr marL="0" indent="0" algn="ctr">
              <a:buNone/>
              <a:defRPr sz="2400" baseline="0">
                <a:solidFill>
                  <a:srgbClr val="7C7C7C"/>
                </a:solidFill>
              </a:defRPr>
            </a:lvl1pPr>
          </a:lstStyle>
          <a:p>
            <a:r>
              <a:rPr lang="en-US" dirty="0"/>
              <a:t>Place chart here</a:t>
            </a:r>
          </a:p>
        </p:txBody>
      </p:sp>
      <p:sp>
        <p:nvSpPr>
          <p:cNvPr id="7" name="Text Placeholder 6"/>
          <p:cNvSpPr>
            <a:spLocks noGrp="1"/>
          </p:cNvSpPr>
          <p:nvPr>
            <p:ph type="body" sz="quarter" idx="17" hasCustomPrompt="1"/>
          </p:nvPr>
        </p:nvSpPr>
        <p:spPr bwMode="gray">
          <a:xfrm>
            <a:off x="536448" y="5951594"/>
            <a:ext cx="11109451" cy="260484"/>
          </a:xfrm>
        </p:spPr>
        <p:txBody>
          <a:bodyPr bIns="0" anchor="b" anchorCtr="0"/>
          <a:lstStyle>
            <a:lvl1pPr marL="0" indent="0">
              <a:buNone/>
              <a:defRPr lang="en-US" sz="800" kern="1200" baseline="0" dirty="0">
                <a:solidFill>
                  <a:schemeClr val="bg2"/>
                </a:solidFill>
                <a:latin typeface="+mn-lt"/>
                <a:ea typeface="+mn-ea"/>
                <a:cs typeface="+mn-cs"/>
              </a:defRPr>
            </a:lvl1pPr>
          </a:lstStyle>
          <a:p>
            <a:pPr marL="0" lvl="0" indent="0" algn="l" defTabSz="457200" rtl="0" eaLnBrk="1" latinLnBrk="0" hangingPunct="1">
              <a:lnSpc>
                <a:spcPct val="90000"/>
              </a:lnSpc>
              <a:spcBef>
                <a:spcPts val="1200"/>
              </a:spcBef>
              <a:buClr>
                <a:schemeClr val="tx2"/>
              </a:buClr>
              <a:buFont typeface="Arial"/>
              <a:buNone/>
            </a:pPr>
            <a:r>
              <a:rPr lang="en-US" dirty="0"/>
              <a:t>Source: Goes Here</a:t>
            </a: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9603902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bwMode="gray">
          <a:xfrm>
            <a:off x="534166" y="5949919"/>
            <a:ext cx="11123084" cy="260484"/>
          </a:xfrm>
        </p:spPr>
        <p:txBody>
          <a:bodyPr bIns="0" anchor="b" anchorCtr="0"/>
          <a:lstStyle>
            <a:lvl1pPr marL="0" indent="0">
              <a:buNone/>
              <a:defRPr sz="800" baseline="0">
                <a:solidFill>
                  <a:schemeClr val="bg2"/>
                </a:solidFill>
              </a:defRPr>
            </a:lvl1pPr>
          </a:lstStyle>
          <a:p>
            <a:pPr lvl="0"/>
            <a:r>
              <a:rPr lang="en-US" dirty="0"/>
              <a:t>Source: Goes Here</a:t>
            </a:r>
          </a:p>
        </p:txBody>
      </p:sp>
      <p:sp>
        <p:nvSpPr>
          <p:cNvPr id="4" name="Table Placeholder 3"/>
          <p:cNvSpPr>
            <a:spLocks noGrp="1"/>
          </p:cNvSpPr>
          <p:nvPr>
            <p:ph type="tbl" sz="quarter" idx="18"/>
          </p:nvPr>
        </p:nvSpPr>
        <p:spPr bwMode="gray">
          <a:xfrm>
            <a:off x="536448" y="1230697"/>
            <a:ext cx="11147552" cy="4481512"/>
          </a:xfrm>
        </p:spPr>
        <p:txBody>
          <a:bodyPr anchor="ctr"/>
          <a:lstStyle>
            <a:lvl1pPr marL="0" indent="0" algn="ctr">
              <a:buNone/>
              <a:defRPr/>
            </a:lvl1pPr>
          </a:lstStyle>
          <a:p>
            <a:r>
              <a:rPr lang="en-US" dirty="0"/>
              <a:t>Click icon to add table</a:t>
            </a:r>
          </a:p>
        </p:txBody>
      </p:sp>
      <p:sp>
        <p:nvSpPr>
          <p:cNvPr id="9" name="Rectangle 8"/>
          <p:cNvSpPr/>
          <p:nvPr/>
        </p:nvSpPr>
        <p:spPr bwMode="white">
          <a:xfrm>
            <a:off x="281354" y="855785"/>
            <a:ext cx="11605846" cy="16412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0234016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_Placeholder_slide">
    <p:bg bwMode="gray">
      <p:bgPr>
        <a:solidFill>
          <a:srgbClr val="FFFFFF"/>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gradFill flip="none" rotWithShape="1">
            <a:gsLst>
              <a:gs pos="0">
                <a:srgbClr val="106477"/>
              </a:gs>
              <a:gs pos="100000">
                <a:srgbClr val="011022"/>
              </a:gs>
            </a:gsLst>
            <a:lin ang="540000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Footer Placeholder 4"/>
          <p:cNvSpPr txBox="1">
            <a:spLocks/>
          </p:cNvSpPr>
          <p:nvPr userDrawn="1"/>
        </p:nvSpPr>
        <p:spPr bwMode="auto">
          <a:xfrm>
            <a:off x="5852794" y="6502436"/>
            <a:ext cx="497841"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800" b="0" i="0" smtClean="0">
                <a:solidFill>
                  <a:schemeClr val="bg1"/>
                </a:solidFill>
                <a:latin typeface="+mn-lt"/>
                <a:cs typeface="Calibri Regular" charset="0"/>
              </a:rPr>
              <a:pPr algn="ctr"/>
              <a:t>‹#›</a:t>
            </a:fld>
            <a:endParaRPr lang="en-US" sz="800" b="0" i="0" dirty="0">
              <a:solidFill>
                <a:schemeClr val="bg1"/>
              </a:solidFill>
              <a:latin typeface="+mn-lt"/>
              <a:cs typeface="Calibri Regular" charset="0"/>
            </a:endParaRPr>
          </a:p>
        </p:txBody>
      </p:sp>
      <p:pic>
        <p:nvPicPr>
          <p:cNvPr id="9" name="Picture 8"/>
          <p:cNvPicPr>
            <a:picLocks noChangeAspect="1"/>
          </p:cNvPicPr>
          <p:nvPr userDrawn="1"/>
        </p:nvPicPr>
        <p:blipFill rotWithShape="1">
          <a:blip r:embed="rId2" cstate="screen">
            <a:extLst>
              <a:ext uri="{28A0092B-C50C-407E-A947-70E740481C1C}">
                <a14:useLocalDpi xmlns:a14="http://schemas.microsoft.com/office/drawing/2010/main"/>
              </a:ext>
            </a:extLst>
          </a:blip>
          <a:srcRect l="8739" t="12398" r="8191" b="10444"/>
          <a:stretch/>
        </p:blipFill>
        <p:spPr>
          <a:xfrm>
            <a:off x="38517" y="132380"/>
            <a:ext cx="12192000" cy="6858001"/>
          </a:xfrm>
          <a:prstGeom prst="rect">
            <a:avLst/>
          </a:prstGeom>
        </p:spPr>
      </p:pic>
      <p:sp>
        <p:nvSpPr>
          <p:cNvPr id="16" name="Oval 15"/>
          <p:cNvSpPr/>
          <p:nvPr userDrawn="1"/>
        </p:nvSpPr>
        <p:spPr>
          <a:xfrm>
            <a:off x="4744555" y="2003982"/>
            <a:ext cx="2674651" cy="2674651"/>
          </a:xfrm>
          <a:prstGeom prst="ellipse">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798" dirty="0">
              <a:solidFill>
                <a:srgbClr val="FFFFFF"/>
              </a:solidFill>
            </a:endParaRPr>
          </a:p>
        </p:txBody>
      </p:sp>
      <p:sp>
        <p:nvSpPr>
          <p:cNvPr id="17" name="TextBox 16"/>
          <p:cNvSpPr txBox="1"/>
          <p:nvPr/>
        </p:nvSpPr>
        <p:spPr>
          <a:xfrm>
            <a:off x="5632880" y="3799093"/>
            <a:ext cx="898003" cy="646331"/>
          </a:xfrm>
          <a:prstGeom prst="rect">
            <a:avLst/>
          </a:prstGeom>
          <a:noFill/>
        </p:spPr>
        <p:txBody>
          <a:bodyPr wrap="none" rtlCol="0">
            <a:spAutoFit/>
          </a:bodyPr>
          <a:lstStyle/>
          <a:p>
            <a:pPr algn="ctr">
              <a:spcBef>
                <a:spcPts val="1200"/>
              </a:spcBef>
              <a:buClr>
                <a:srgbClr val="D1232B"/>
              </a:buClr>
            </a:pPr>
            <a:r>
              <a:rPr lang="en-US" sz="3600" dirty="0">
                <a:solidFill>
                  <a:schemeClr val="accent6"/>
                </a:solidFill>
                <a:latin typeface="Calibri" charset="0"/>
                <a:ea typeface="Calibri" charset="0"/>
                <a:cs typeface="Calibri" charset="0"/>
              </a:rPr>
              <a:t>LAB</a:t>
            </a:r>
          </a:p>
        </p:txBody>
      </p:sp>
      <p:cxnSp>
        <p:nvCxnSpPr>
          <p:cNvPr id="18" name="Straight Connector 17"/>
          <p:cNvCxnSpPr/>
          <p:nvPr/>
        </p:nvCxnSpPr>
        <p:spPr>
          <a:xfrm>
            <a:off x="5216959" y="3791602"/>
            <a:ext cx="1729844" cy="0"/>
          </a:xfrm>
          <a:prstGeom prst="line">
            <a:avLst/>
          </a:prstGeom>
          <a:ln w="25400" cap="rnd">
            <a:solidFill>
              <a:schemeClr val="accent6"/>
            </a:solidFill>
            <a:prstDash val="solid"/>
          </a:ln>
          <a:effectLst/>
        </p:spPr>
        <p:style>
          <a:lnRef idx="2">
            <a:schemeClr val="accent1"/>
          </a:lnRef>
          <a:fillRef idx="0">
            <a:schemeClr val="accent1"/>
          </a:fillRef>
          <a:effectRef idx="1">
            <a:schemeClr val="accent1"/>
          </a:effectRef>
          <a:fontRef idx="minor">
            <a:schemeClr val="tx1"/>
          </a:fontRef>
        </p:style>
      </p:cxnSp>
      <p:sp>
        <p:nvSpPr>
          <p:cNvPr id="21" name="Text Placeholder 2"/>
          <p:cNvSpPr>
            <a:spLocks noGrp="1"/>
          </p:cNvSpPr>
          <p:nvPr userDrawn="1">
            <p:ph type="body" sz="quarter" idx="10" hasCustomPrompt="1"/>
          </p:nvPr>
        </p:nvSpPr>
        <p:spPr>
          <a:xfrm>
            <a:off x="3460424" y="4996731"/>
            <a:ext cx="5348187" cy="789637"/>
          </a:xfrm>
        </p:spPr>
        <p:txBody>
          <a:bodyPr/>
          <a:lstStyle>
            <a:lvl1pPr marL="0" indent="0" algn="ctr">
              <a:lnSpc>
                <a:spcPct val="80000"/>
              </a:lnSpc>
              <a:spcBef>
                <a:spcPts val="0"/>
              </a:spcBef>
              <a:buFont typeface="Arial" panose="020B0604020202020204" pitchFamily="34" charset="0"/>
              <a:buNone/>
              <a:defRPr sz="2800" b="0" i="0">
                <a:solidFill>
                  <a:schemeClr val="bg1"/>
                </a:solidFill>
                <a:latin typeface="+mn-lt"/>
                <a:ea typeface="Calibri Regular" charset="0"/>
                <a:cs typeface="Calibri Regular"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Demo text styles</a:t>
            </a:r>
          </a:p>
        </p:txBody>
      </p:sp>
      <p:grpSp>
        <p:nvGrpSpPr>
          <p:cNvPr id="19" name="Group 18">
            <a:extLst>
              <a:ext uri="{FF2B5EF4-FFF2-40B4-BE49-F238E27FC236}">
                <a16:creationId xmlns:a16="http://schemas.microsoft.com/office/drawing/2014/main" id="{70A0F354-AFC5-428D-9666-4299172187A9}"/>
              </a:ext>
            </a:extLst>
          </p:cNvPr>
          <p:cNvGrpSpPr/>
          <p:nvPr userDrawn="1"/>
        </p:nvGrpSpPr>
        <p:grpSpPr>
          <a:xfrm>
            <a:off x="510061" y="6491135"/>
            <a:ext cx="3236252" cy="222250"/>
            <a:chOff x="346526" y="6468275"/>
            <a:chExt cx="3237095" cy="222250"/>
          </a:xfrm>
        </p:grpSpPr>
        <p:sp>
          <p:nvSpPr>
            <p:cNvPr id="26" name="Footer Placeholder 4">
              <a:extLst>
                <a:ext uri="{FF2B5EF4-FFF2-40B4-BE49-F238E27FC236}">
                  <a16:creationId xmlns:a16="http://schemas.microsoft.com/office/drawing/2014/main" id="{87658FC8-F4C9-44B8-BE87-966F7AA7302F}"/>
                </a:ext>
              </a:extLst>
            </p:cNvPr>
            <p:cNvSpPr txBox="1">
              <a:spLocks/>
            </p:cNvSpPr>
            <p:nvPr/>
          </p:nvSpPr>
          <p:spPr bwMode="auto">
            <a:xfrm>
              <a:off x="346526" y="6468275"/>
              <a:ext cx="3237095"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l" defTabSz="457017" rtl="0" eaLnBrk="1" latinLnBrk="0" hangingPunct="1">
                <a:tabLst>
                  <a:tab pos="3599010" algn="l"/>
                </a:tabLst>
              </a:pPr>
              <a:r>
                <a:rPr lang="en-US" sz="800" kern="1200" dirty="0">
                  <a:solidFill>
                    <a:schemeClr val="bg1"/>
                  </a:solidFill>
                  <a:latin typeface="+mn-lt"/>
                  <a:ea typeface="Calibri" charset="0"/>
                  <a:cs typeface="Calibri" charset="0"/>
                </a:rPr>
                <a:t>© 2018 ServiceNow. All Rights Reserved  |  @dylanlindgren  |  #Know18</a:t>
              </a:r>
            </a:p>
          </p:txBody>
        </p:sp>
        <p:sp>
          <p:nvSpPr>
            <p:cNvPr id="27" name="Footer Placeholder 4">
              <a:extLst>
                <a:ext uri="{FF2B5EF4-FFF2-40B4-BE49-F238E27FC236}">
                  <a16:creationId xmlns:a16="http://schemas.microsoft.com/office/drawing/2014/main" id="{F2CE4AC2-D8AA-434A-8BA0-6F33D827A448}"/>
                </a:ext>
              </a:extLst>
            </p:cNvPr>
            <p:cNvSpPr txBox="1">
              <a:spLocks/>
            </p:cNvSpPr>
            <p:nvPr/>
          </p:nvSpPr>
          <p:spPr bwMode="auto">
            <a:xfrm>
              <a:off x="1947324" y="6468275"/>
              <a:ext cx="1335468"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defTabSz="457017" rtl="0" eaLnBrk="1" latinLnBrk="0" hangingPunct="1">
                <a:tabLst>
                  <a:tab pos="3599010" algn="l"/>
                </a:tabLst>
              </a:pPr>
              <a:endParaRPr lang="en-US" sz="800" kern="1200" dirty="0">
                <a:solidFill>
                  <a:schemeClr val="bg1"/>
                </a:solidFill>
                <a:latin typeface="Calibri" charset="0"/>
                <a:ea typeface="Calibri" charset="0"/>
                <a:cs typeface="Calibri" charset="0"/>
              </a:endParaRPr>
            </a:p>
          </p:txBody>
        </p:sp>
      </p:grpSp>
      <p:pic>
        <p:nvPicPr>
          <p:cNvPr id="45" name="Picture 44">
            <a:extLst>
              <a:ext uri="{FF2B5EF4-FFF2-40B4-BE49-F238E27FC236}">
                <a16:creationId xmlns:a16="http://schemas.microsoft.com/office/drawing/2014/main" id="{AED17239-EBA5-A14B-98CA-9901BEEC236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68743" y="2534319"/>
            <a:ext cx="1449680" cy="1021158"/>
          </a:xfrm>
          <a:prstGeom prst="rect">
            <a:avLst/>
          </a:prstGeom>
        </p:spPr>
      </p:pic>
    </p:spTree>
    <p:extLst>
      <p:ext uri="{BB962C8B-B14F-4D97-AF65-F5344CB8AC3E}">
        <p14:creationId xmlns:p14="http://schemas.microsoft.com/office/powerpoint/2010/main" val="123165132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hank_You">
    <p:bg bwMode="gray">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bwMode="white">
          <a:xfrm>
            <a:off x="468923" y="879231"/>
            <a:ext cx="11277600" cy="17584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3" name="Rectangle 2"/>
          <p:cNvSpPr/>
          <p:nvPr userDrawn="1"/>
        </p:nvSpPr>
        <p:spPr bwMode="white">
          <a:xfrm>
            <a:off x="468923" y="879231"/>
            <a:ext cx="11277600" cy="17584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5" name="Title 5"/>
          <p:cNvSpPr txBox="1">
            <a:spLocks/>
          </p:cNvSpPr>
          <p:nvPr userDrawn="1"/>
        </p:nvSpPr>
        <p:spPr>
          <a:xfrm>
            <a:off x="3205462" y="4354634"/>
            <a:ext cx="5781076" cy="1336386"/>
          </a:xfrm>
          <a:prstGeom prst="rect">
            <a:avLst/>
          </a:prstGeom>
        </p:spPr>
        <p:txBody>
          <a:bodyPr/>
          <a:lstStyle>
            <a:lvl1pPr algn="l" defTabSz="457200" rtl="0" eaLnBrk="1" latinLnBrk="0" hangingPunct="1">
              <a:lnSpc>
                <a:spcPct val="85000"/>
              </a:lnSpc>
              <a:spcBef>
                <a:spcPts val="0"/>
              </a:spcBef>
              <a:buNone/>
              <a:defRPr lang="en-US" sz="3600" b="0" i="0" kern="1200" dirty="0" smtClean="0">
                <a:solidFill>
                  <a:schemeClr val="tx1"/>
                </a:solidFill>
                <a:latin typeface="Avenir Book" charset="0"/>
                <a:ea typeface="Avenir Book" charset="0"/>
                <a:cs typeface="Avenir Book" charset="0"/>
              </a:defRPr>
            </a:lvl1pPr>
          </a:lstStyle>
          <a:p>
            <a:pPr algn="ctr"/>
            <a:r>
              <a:rPr lang="en-US" sz="6600" dirty="0">
                <a:latin typeface="Calibri Light" charset="0"/>
                <a:ea typeface="Calibri Light" charset="0"/>
                <a:cs typeface="Calibri Light" charset="0"/>
              </a:rPr>
              <a:t>Thank You!</a:t>
            </a:r>
          </a:p>
        </p:txBody>
      </p:sp>
      <p:pic>
        <p:nvPicPr>
          <p:cNvPr id="6" name="Picture 5"/>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 y="0"/>
            <a:ext cx="12209418" cy="3374136"/>
          </a:xfrm>
          <a:prstGeom prst="rect">
            <a:avLst/>
          </a:prstGeom>
        </p:spPr>
      </p:pic>
    </p:spTree>
    <p:extLst>
      <p:ext uri="{BB962C8B-B14F-4D97-AF65-F5344CB8AC3E}">
        <p14:creationId xmlns:p14="http://schemas.microsoft.com/office/powerpoint/2010/main" val="969560223"/>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ank_You_2_Name">
    <p:bg bwMode="gray">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bwMode="white">
          <a:xfrm>
            <a:off x="468923" y="879231"/>
            <a:ext cx="11277600" cy="17584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3" name="Rectangle 2"/>
          <p:cNvSpPr/>
          <p:nvPr userDrawn="1"/>
        </p:nvSpPr>
        <p:spPr bwMode="white">
          <a:xfrm>
            <a:off x="468923" y="879231"/>
            <a:ext cx="11277600" cy="17584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ext Placeholder 2"/>
          <p:cNvSpPr>
            <a:spLocks noGrp="1"/>
          </p:cNvSpPr>
          <p:nvPr>
            <p:ph type="body" sz="quarter" idx="10" hasCustomPrompt="1"/>
          </p:nvPr>
        </p:nvSpPr>
        <p:spPr>
          <a:xfrm>
            <a:off x="555948" y="4592996"/>
            <a:ext cx="8958439" cy="364016"/>
          </a:xfrm>
        </p:spPr>
        <p:txBody>
          <a:bodyPr/>
          <a:lstStyle>
            <a:lvl1pPr marL="0" indent="0">
              <a:lnSpc>
                <a:spcPct val="80000"/>
              </a:lnSpc>
              <a:spcBef>
                <a:spcPts val="0"/>
              </a:spcBef>
              <a:buFont typeface="Arial" panose="020B0604020202020204" pitchFamily="34" charset="0"/>
              <a:buNone/>
              <a:defRPr sz="1400" b="0">
                <a:solidFill>
                  <a:schemeClr val="tx1"/>
                </a:solidFill>
              </a:defRPr>
            </a:lvl1pPr>
            <a:lvl2pPr marL="231775" indent="0">
              <a:buNone/>
              <a:defRPr/>
            </a:lvl2pPr>
            <a:lvl3pPr marL="569913" indent="0">
              <a:buNone/>
              <a:defRPr/>
            </a:lvl3pPr>
            <a:lvl4pPr marL="854075" indent="0">
              <a:buNone/>
              <a:defRPr/>
            </a:lvl4pPr>
            <a:lvl5pPr marL="1146175" indent="0">
              <a:buNone/>
              <a:defRPr/>
            </a:lvl5pPr>
          </a:lstStyle>
          <a:p>
            <a:pPr lvl="0"/>
            <a:r>
              <a:rPr lang="en-US" dirty="0"/>
              <a:t>Click to edit Name text styles</a:t>
            </a:r>
          </a:p>
        </p:txBody>
      </p:sp>
      <p:sp>
        <p:nvSpPr>
          <p:cNvPr id="8" name="Text Placeholder 2"/>
          <p:cNvSpPr>
            <a:spLocks noGrp="1"/>
          </p:cNvSpPr>
          <p:nvPr>
            <p:ph type="body" sz="quarter" idx="11" hasCustomPrompt="1"/>
          </p:nvPr>
        </p:nvSpPr>
        <p:spPr>
          <a:xfrm>
            <a:off x="555948" y="5507394"/>
            <a:ext cx="8958439" cy="364016"/>
          </a:xfrm>
        </p:spPr>
        <p:txBody>
          <a:bodyPr/>
          <a:lstStyle>
            <a:lvl1pPr marL="0" indent="0">
              <a:lnSpc>
                <a:spcPct val="80000"/>
              </a:lnSpc>
              <a:spcBef>
                <a:spcPts val="0"/>
              </a:spcBef>
              <a:buFont typeface="Arial" panose="020B0604020202020204" pitchFamily="34" charset="0"/>
              <a:buNone/>
              <a:defRPr sz="1400" b="0">
                <a:solidFill>
                  <a:schemeClr val="tx1"/>
                </a:solidFill>
              </a:defRPr>
            </a:lvl1pPr>
            <a:lvl2pPr marL="231775" indent="0">
              <a:buNone/>
              <a:defRPr/>
            </a:lvl2pPr>
            <a:lvl3pPr marL="569913" indent="0">
              <a:buNone/>
              <a:defRPr/>
            </a:lvl3pPr>
            <a:lvl4pPr marL="854075" indent="0">
              <a:buNone/>
              <a:defRPr/>
            </a:lvl4pPr>
            <a:lvl5pPr marL="1146175" indent="0">
              <a:buNone/>
              <a:defRPr/>
            </a:lvl5pPr>
          </a:lstStyle>
          <a:p>
            <a:pPr lvl="0"/>
            <a:r>
              <a:rPr lang="en-US" dirty="0"/>
              <a:t>Click to edit Contact text styles</a:t>
            </a:r>
          </a:p>
        </p:txBody>
      </p:sp>
      <p:sp>
        <p:nvSpPr>
          <p:cNvPr id="9" name="Text Placeholder 2"/>
          <p:cNvSpPr>
            <a:spLocks noGrp="1"/>
          </p:cNvSpPr>
          <p:nvPr>
            <p:ph type="body" sz="quarter" idx="12" hasCustomPrompt="1"/>
          </p:nvPr>
        </p:nvSpPr>
        <p:spPr>
          <a:xfrm>
            <a:off x="555948" y="4881753"/>
            <a:ext cx="8958439" cy="364016"/>
          </a:xfrm>
        </p:spPr>
        <p:txBody>
          <a:bodyPr/>
          <a:lstStyle>
            <a:lvl1pPr marL="0" indent="0">
              <a:lnSpc>
                <a:spcPct val="80000"/>
              </a:lnSpc>
              <a:spcBef>
                <a:spcPts val="0"/>
              </a:spcBef>
              <a:buFont typeface="Arial" panose="020B0604020202020204" pitchFamily="34" charset="0"/>
              <a:buNone/>
              <a:defRPr sz="1400" b="0">
                <a:solidFill>
                  <a:schemeClr val="tx1"/>
                </a:solidFill>
              </a:defRPr>
            </a:lvl1pPr>
            <a:lvl2pPr marL="231775" indent="0">
              <a:buNone/>
              <a:defRPr/>
            </a:lvl2pPr>
            <a:lvl3pPr marL="569913" indent="0">
              <a:buNone/>
              <a:defRPr/>
            </a:lvl3pPr>
            <a:lvl4pPr marL="854075" indent="0">
              <a:buNone/>
              <a:defRPr/>
            </a:lvl4pPr>
            <a:lvl5pPr marL="1146175" indent="0">
              <a:buNone/>
              <a:defRPr/>
            </a:lvl5pPr>
          </a:lstStyle>
          <a:p>
            <a:pPr lvl="0"/>
            <a:r>
              <a:rPr lang="en-US" dirty="0"/>
              <a:t>Click to edit Title text styles</a:t>
            </a:r>
          </a:p>
        </p:txBody>
      </p:sp>
      <p:sp>
        <p:nvSpPr>
          <p:cNvPr id="10" name="Title 5"/>
          <p:cNvSpPr txBox="1">
            <a:spLocks/>
          </p:cNvSpPr>
          <p:nvPr userDrawn="1"/>
        </p:nvSpPr>
        <p:spPr>
          <a:xfrm>
            <a:off x="509934" y="3600656"/>
            <a:ext cx="5781076" cy="1336386"/>
          </a:xfrm>
          <a:prstGeom prst="rect">
            <a:avLst/>
          </a:prstGeom>
        </p:spPr>
        <p:txBody>
          <a:bodyPr/>
          <a:lstStyle>
            <a:lvl1pPr algn="l" defTabSz="457200" rtl="0" eaLnBrk="1" latinLnBrk="0" hangingPunct="1">
              <a:lnSpc>
                <a:spcPct val="85000"/>
              </a:lnSpc>
              <a:spcBef>
                <a:spcPts val="0"/>
              </a:spcBef>
              <a:buNone/>
              <a:defRPr lang="en-US" sz="3600" b="0" i="0" kern="1200" dirty="0" smtClean="0">
                <a:solidFill>
                  <a:schemeClr val="tx1"/>
                </a:solidFill>
                <a:latin typeface="Avenir Book" charset="0"/>
                <a:ea typeface="Avenir Book" charset="0"/>
                <a:cs typeface="Avenir Book" charset="0"/>
              </a:defRPr>
            </a:lvl1pPr>
          </a:lstStyle>
          <a:p>
            <a:pPr algn="l"/>
            <a:r>
              <a:rPr lang="en-US" sz="7200" dirty="0">
                <a:latin typeface="Calibri Light" charset="0"/>
                <a:ea typeface="Calibri Light" charset="0"/>
                <a:cs typeface="Calibri Light" charset="0"/>
              </a:rPr>
              <a:t>Thank You!</a:t>
            </a:r>
          </a:p>
        </p:txBody>
      </p:sp>
      <p:pic>
        <p:nvPicPr>
          <p:cNvPr id="11" name="Picture 10"/>
          <p:cNvPicPr>
            <a:picLocks noChangeAspect="1"/>
          </p:cNvPicPr>
          <p:nvPr userDrawn="1"/>
        </p:nvPicPr>
        <p:blipFill rotWithShape="1">
          <a:blip r:embed="rId2" cstate="screen">
            <a:extLst>
              <a:ext uri="{28A0092B-C50C-407E-A947-70E740481C1C}">
                <a14:useLocalDpi xmlns:a14="http://schemas.microsoft.com/office/drawing/2010/main"/>
              </a:ext>
            </a:extLst>
          </a:blip>
          <a:srcRect r="11282"/>
          <a:stretch/>
        </p:blipFill>
        <p:spPr>
          <a:xfrm>
            <a:off x="0" y="-1"/>
            <a:ext cx="12192000" cy="3449053"/>
          </a:xfrm>
          <a:prstGeom prst="rect">
            <a:avLst/>
          </a:prstGeom>
        </p:spPr>
      </p:pic>
    </p:spTree>
    <p:extLst>
      <p:ext uri="{BB962C8B-B14F-4D97-AF65-F5344CB8AC3E}">
        <p14:creationId xmlns:p14="http://schemas.microsoft.com/office/powerpoint/2010/main" val="1703652023"/>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 with footer">
    <p:spTree>
      <p:nvGrpSpPr>
        <p:cNvPr id="1" name=""/>
        <p:cNvGrpSpPr/>
        <p:nvPr/>
      </p:nvGrpSpPr>
      <p:grpSpPr>
        <a:xfrm>
          <a:off x="0" y="0"/>
          <a:ext cx="0" cy="0"/>
          <a:chOff x="0" y="0"/>
          <a:chExt cx="0" cy="0"/>
        </a:xfrm>
      </p:grpSpPr>
    </p:spTree>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p:bg bwMode="gray">
      <p:bgPr>
        <a:solidFill>
          <a:srgbClr val="FFFFFF"/>
        </a:solidFill>
        <a:effectLst/>
      </p:bgPr>
    </p:bg>
    <p:spTree>
      <p:nvGrpSpPr>
        <p:cNvPr id="1" name=""/>
        <p:cNvGrpSpPr/>
        <p:nvPr/>
      </p:nvGrpSpPr>
      <p:grpSpPr>
        <a:xfrm>
          <a:off x="0" y="0"/>
          <a:ext cx="0" cy="0"/>
          <a:chOff x="0" y="0"/>
          <a:chExt cx="0" cy="0"/>
        </a:xfrm>
      </p:grpSpPr>
      <p:sp>
        <p:nvSpPr>
          <p:cNvPr id="2" name="Rectangle 1"/>
          <p:cNvSpPr/>
          <p:nvPr/>
        </p:nvSpPr>
        <p:spPr bwMode="white">
          <a:xfrm>
            <a:off x="468923" y="879231"/>
            <a:ext cx="11277600" cy="17584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3" name="Rectangle 2"/>
          <p:cNvSpPr/>
          <p:nvPr userDrawn="1"/>
        </p:nvSpPr>
        <p:spPr bwMode="white">
          <a:xfrm>
            <a:off x="468923" y="879231"/>
            <a:ext cx="11277600" cy="17584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pic>
        <p:nvPicPr>
          <p:cNvPr id="6" name="Picture 5"/>
          <p:cNvPicPr>
            <a:picLocks noChangeAspect="1"/>
          </p:cNvPicPr>
          <p:nvPr userDrawn="1"/>
        </p:nvPicPr>
        <p:blipFill rotWithShape="1">
          <a:blip r:embed="rId2" cstate="screen">
            <a:extLst>
              <a:ext uri="{28A0092B-C50C-407E-A947-70E740481C1C}">
                <a14:useLocalDpi xmlns:a14="http://schemas.microsoft.com/office/drawing/2010/main"/>
              </a:ext>
            </a:extLst>
          </a:blip>
          <a:srcRect r="11282"/>
          <a:stretch/>
        </p:blipFill>
        <p:spPr>
          <a:xfrm>
            <a:off x="0" y="-1"/>
            <a:ext cx="12192000" cy="3449053"/>
          </a:xfrm>
          <a:prstGeom prst="rect">
            <a:avLst/>
          </a:prstGeom>
        </p:spPr>
      </p:pic>
      <p:sp>
        <p:nvSpPr>
          <p:cNvPr id="7" name="Title 1"/>
          <p:cNvSpPr>
            <a:spLocks noGrp="1"/>
          </p:cNvSpPr>
          <p:nvPr>
            <p:ph type="ctrTitle" hasCustomPrompt="1"/>
          </p:nvPr>
        </p:nvSpPr>
        <p:spPr bwMode="gray">
          <a:xfrm>
            <a:off x="505108" y="3696027"/>
            <a:ext cx="8929182" cy="1336386"/>
          </a:xfrm>
        </p:spPr>
        <p:txBody>
          <a:bodyPr/>
          <a:lstStyle>
            <a:lvl1pPr algn="l" defTabSz="457200" rtl="0" eaLnBrk="1" latinLnBrk="0" hangingPunct="1">
              <a:lnSpc>
                <a:spcPct val="85000"/>
              </a:lnSpc>
              <a:spcBef>
                <a:spcPts val="0"/>
              </a:spcBef>
              <a:buNone/>
              <a:defRPr lang="en-US" sz="5200" b="0" kern="1200" normalizeH="0" baseline="0" dirty="0">
                <a:solidFill>
                  <a:schemeClr val="tx1"/>
                </a:solidFill>
                <a:latin typeface="Calibri Light" panose="020F0302020204030204" pitchFamily="34" charset="0"/>
                <a:ea typeface="+mj-ea"/>
                <a:cs typeface="+mj-cs"/>
              </a:defRPr>
            </a:lvl1pPr>
          </a:lstStyle>
          <a:p>
            <a:r>
              <a:rPr lang="en-US" dirty="0"/>
              <a:t>Click to edit Section Title</a:t>
            </a:r>
          </a:p>
        </p:txBody>
      </p:sp>
      <p:sp>
        <p:nvSpPr>
          <p:cNvPr id="8" name="Text Placeholder 2"/>
          <p:cNvSpPr>
            <a:spLocks noGrp="1"/>
          </p:cNvSpPr>
          <p:nvPr>
            <p:ph type="body" sz="quarter" idx="10" hasCustomPrompt="1"/>
          </p:nvPr>
        </p:nvSpPr>
        <p:spPr>
          <a:xfrm>
            <a:off x="515155" y="5042173"/>
            <a:ext cx="8958439" cy="789637"/>
          </a:xfrm>
        </p:spPr>
        <p:txBody>
          <a:bodyPr/>
          <a:lstStyle>
            <a:lvl1pPr marL="0" indent="0">
              <a:lnSpc>
                <a:spcPct val="80000"/>
              </a:lnSpc>
              <a:spcBef>
                <a:spcPts val="0"/>
              </a:spcBef>
              <a:buFont typeface="Arial" panose="020B0604020202020204" pitchFamily="34" charset="0"/>
              <a:buNone/>
              <a:defRPr sz="2000" b="0">
                <a:solidFill>
                  <a:schemeClr val="tx1"/>
                </a:solidFill>
              </a:defRPr>
            </a:lvl1pPr>
            <a:lvl2pPr marL="231775" indent="0">
              <a:buNone/>
              <a:defRPr/>
            </a:lvl2pPr>
            <a:lvl3pPr marL="569913" indent="0">
              <a:buNone/>
              <a:defRPr/>
            </a:lvl3pPr>
            <a:lvl4pPr marL="854075" indent="0">
              <a:buNone/>
              <a:defRPr/>
            </a:lvl4pPr>
            <a:lvl5pPr marL="1146175" indent="0">
              <a:buNone/>
              <a:defRPr/>
            </a:lvl5pPr>
          </a:lstStyle>
          <a:p>
            <a:pPr lvl="0"/>
            <a:r>
              <a:rPr lang="en-US" dirty="0"/>
              <a:t>Click to edit Section Subtitle text styles</a:t>
            </a:r>
          </a:p>
        </p:txBody>
      </p:sp>
    </p:spTree>
    <p:extLst>
      <p:ext uri="{BB962C8B-B14F-4D97-AF65-F5344CB8AC3E}">
        <p14:creationId xmlns:p14="http://schemas.microsoft.com/office/powerpoint/2010/main" val="681900129"/>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Full_blue_No Title">
    <p:bg bwMode="gray">
      <p:bgPr>
        <a:solidFill>
          <a:srgbClr val="FFFFFF"/>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gradFill flip="none" rotWithShape="1">
            <a:gsLst>
              <a:gs pos="0">
                <a:srgbClr val="106477"/>
              </a:gs>
              <a:gs pos="100000">
                <a:srgbClr val="011022"/>
              </a:gs>
            </a:gsLst>
            <a:lin ang="540000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Footer Placeholder 4"/>
          <p:cNvSpPr txBox="1">
            <a:spLocks/>
          </p:cNvSpPr>
          <p:nvPr userDrawn="1"/>
        </p:nvSpPr>
        <p:spPr bwMode="auto">
          <a:xfrm>
            <a:off x="5852794" y="6497519"/>
            <a:ext cx="497841"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800" b="0" i="0" smtClean="0">
                <a:solidFill>
                  <a:schemeClr val="bg1"/>
                </a:solidFill>
                <a:latin typeface="Calibri Regular" charset="0"/>
                <a:cs typeface="Calibri Regular" charset="0"/>
              </a:rPr>
              <a:pPr algn="ctr"/>
              <a:t>‹#›</a:t>
            </a:fld>
            <a:endParaRPr lang="en-US" sz="800" b="0" i="0" dirty="0">
              <a:solidFill>
                <a:schemeClr val="bg1"/>
              </a:solidFill>
              <a:latin typeface="Calibri Regular" charset="0"/>
              <a:cs typeface="Calibri Regular" charset="0"/>
            </a:endParaRPr>
          </a:p>
        </p:txBody>
      </p:sp>
      <p:grpSp>
        <p:nvGrpSpPr>
          <p:cNvPr id="9" name="Group 8">
            <a:extLst>
              <a:ext uri="{FF2B5EF4-FFF2-40B4-BE49-F238E27FC236}">
                <a16:creationId xmlns:a16="http://schemas.microsoft.com/office/drawing/2014/main" id="{0A42BBC6-E95B-4306-A7FF-C90A434361A6}"/>
              </a:ext>
            </a:extLst>
          </p:cNvPr>
          <p:cNvGrpSpPr/>
          <p:nvPr userDrawn="1"/>
        </p:nvGrpSpPr>
        <p:grpSpPr>
          <a:xfrm>
            <a:off x="510061" y="6491135"/>
            <a:ext cx="3236252" cy="222250"/>
            <a:chOff x="346526" y="6468275"/>
            <a:chExt cx="3237095" cy="222250"/>
          </a:xfrm>
        </p:grpSpPr>
        <p:sp>
          <p:nvSpPr>
            <p:cNvPr id="12" name="Footer Placeholder 4">
              <a:extLst>
                <a:ext uri="{FF2B5EF4-FFF2-40B4-BE49-F238E27FC236}">
                  <a16:creationId xmlns:a16="http://schemas.microsoft.com/office/drawing/2014/main" id="{07848380-2643-4DA5-81AC-4AEE9E7491D8}"/>
                </a:ext>
              </a:extLst>
            </p:cNvPr>
            <p:cNvSpPr txBox="1">
              <a:spLocks/>
            </p:cNvSpPr>
            <p:nvPr/>
          </p:nvSpPr>
          <p:spPr bwMode="auto">
            <a:xfrm>
              <a:off x="346526" y="6468275"/>
              <a:ext cx="3237095"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l" defTabSz="457017" rtl="0" eaLnBrk="1" latinLnBrk="0" hangingPunct="1">
                <a:tabLst>
                  <a:tab pos="3599010" algn="l"/>
                </a:tabLst>
              </a:pPr>
              <a:r>
                <a:rPr lang="en-US" sz="800" kern="1200" dirty="0">
                  <a:solidFill>
                    <a:schemeClr val="bg1"/>
                  </a:solidFill>
                  <a:latin typeface="+mn-lt"/>
                  <a:ea typeface="Calibri" charset="0"/>
                  <a:cs typeface="Calibri" charset="0"/>
                </a:rPr>
                <a:t>© 2018 ServiceNow. All Rights Reserved  |  @</a:t>
              </a:r>
              <a:r>
                <a:rPr lang="en-US" sz="800" kern="1200" dirty="0" err="1">
                  <a:solidFill>
                    <a:schemeClr val="bg1"/>
                  </a:solidFill>
                  <a:latin typeface="+mn-lt"/>
                  <a:ea typeface="Calibri" charset="0"/>
                  <a:cs typeface="Calibri" charset="0"/>
                </a:rPr>
                <a:t>TwitterHandle</a:t>
              </a:r>
              <a:r>
                <a:rPr lang="en-US" sz="800" kern="1200" dirty="0">
                  <a:solidFill>
                    <a:schemeClr val="bg1"/>
                  </a:solidFill>
                  <a:latin typeface="+mn-lt"/>
                  <a:ea typeface="Calibri" charset="0"/>
                  <a:cs typeface="Calibri" charset="0"/>
                </a:rPr>
                <a:t>  |  #Know18</a:t>
              </a:r>
            </a:p>
          </p:txBody>
        </p:sp>
        <p:sp>
          <p:nvSpPr>
            <p:cNvPr id="13" name="Footer Placeholder 4">
              <a:extLst>
                <a:ext uri="{FF2B5EF4-FFF2-40B4-BE49-F238E27FC236}">
                  <a16:creationId xmlns:a16="http://schemas.microsoft.com/office/drawing/2014/main" id="{F9FB27CF-0289-43A3-BBC7-CC2E3CDD79E0}"/>
                </a:ext>
              </a:extLst>
            </p:cNvPr>
            <p:cNvSpPr txBox="1">
              <a:spLocks/>
            </p:cNvSpPr>
            <p:nvPr/>
          </p:nvSpPr>
          <p:spPr bwMode="auto">
            <a:xfrm>
              <a:off x="1947324" y="6468275"/>
              <a:ext cx="1335468"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defTabSz="457017" rtl="0" eaLnBrk="1" latinLnBrk="0" hangingPunct="1">
                <a:tabLst>
                  <a:tab pos="3599010" algn="l"/>
                </a:tabLst>
              </a:pPr>
              <a:endParaRPr lang="en-US" sz="800" kern="1200" dirty="0">
                <a:solidFill>
                  <a:schemeClr val="bg1"/>
                </a:solidFill>
                <a:latin typeface="Calibri" charset="0"/>
                <a:ea typeface="Calibri" charset="0"/>
                <a:cs typeface="Calibri" charset="0"/>
              </a:endParaRPr>
            </a:p>
          </p:txBody>
        </p:sp>
      </p:grpSp>
    </p:spTree>
    <p:extLst>
      <p:ext uri="{BB962C8B-B14F-4D97-AF65-F5344CB8AC3E}">
        <p14:creationId xmlns:p14="http://schemas.microsoft.com/office/powerpoint/2010/main" val="1201739577"/>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Question Slide">
    <p:spTree>
      <p:nvGrpSpPr>
        <p:cNvPr id="1" name=""/>
        <p:cNvGrpSpPr/>
        <p:nvPr/>
      </p:nvGrpSpPr>
      <p:grpSpPr>
        <a:xfrm>
          <a:off x="0" y="0"/>
          <a:ext cx="0" cy="0"/>
          <a:chOff x="0" y="0"/>
          <a:chExt cx="0" cy="0"/>
        </a:xfrm>
      </p:grpSpPr>
      <p:sp>
        <p:nvSpPr>
          <p:cNvPr id="7" name="Title 1"/>
          <p:cNvSpPr>
            <a:spLocks noGrp="1"/>
          </p:cNvSpPr>
          <p:nvPr>
            <p:ph type="ctrTitle" hasCustomPrompt="1"/>
          </p:nvPr>
        </p:nvSpPr>
        <p:spPr bwMode="gray">
          <a:xfrm>
            <a:off x="498723" y="2338624"/>
            <a:ext cx="8182045" cy="1336386"/>
          </a:xfrm>
        </p:spPr>
        <p:txBody>
          <a:bodyPr/>
          <a:lstStyle>
            <a:lvl1pPr algn="l" defTabSz="457017" rtl="0" eaLnBrk="1" latinLnBrk="0" hangingPunct="1">
              <a:lnSpc>
                <a:spcPct val="85000"/>
              </a:lnSpc>
              <a:spcBef>
                <a:spcPts val="0"/>
              </a:spcBef>
              <a:buNone/>
              <a:defRPr lang="en-US" sz="5200" b="0" i="0" kern="1200" normalizeH="0" baseline="0" dirty="0">
                <a:solidFill>
                  <a:schemeClr val="tx1"/>
                </a:solidFill>
                <a:latin typeface="Calibri Regular" charset="0"/>
                <a:ea typeface="Calibri Regular" charset="0"/>
                <a:cs typeface="Calibri Regular" charset="0"/>
              </a:defRPr>
            </a:lvl1pPr>
          </a:lstStyle>
          <a:p>
            <a:r>
              <a:rPr lang="en-US" dirty="0"/>
              <a:t>Questions?</a:t>
            </a:r>
          </a:p>
        </p:txBody>
      </p:sp>
    </p:spTree>
    <p:extLst>
      <p:ext uri="{BB962C8B-B14F-4D97-AF65-F5344CB8AC3E}">
        <p14:creationId xmlns:p14="http://schemas.microsoft.com/office/powerpoint/2010/main" val="401113546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a:xfrm>
            <a:off x="503627" y="388913"/>
            <a:ext cx="10972800" cy="668692"/>
          </a:xfrm>
        </p:spPr>
        <p:txBody>
          <a:bodyPr/>
          <a:lstStyle>
            <a:lvl1pPr>
              <a:defRPr/>
            </a:lvl1pPr>
          </a:lstStyle>
          <a:p>
            <a:r>
              <a:rPr lang="en-US" dirty="0"/>
              <a:t>Agenda </a:t>
            </a:r>
          </a:p>
        </p:txBody>
      </p:sp>
      <p:sp>
        <p:nvSpPr>
          <p:cNvPr id="6" name="Text Placeholder 5"/>
          <p:cNvSpPr>
            <a:spLocks noGrp="1"/>
          </p:cNvSpPr>
          <p:nvPr>
            <p:ph type="body" sz="quarter" idx="10" hasCustomPrompt="1"/>
          </p:nvPr>
        </p:nvSpPr>
        <p:spPr>
          <a:xfrm>
            <a:off x="506273" y="1453878"/>
            <a:ext cx="11017519" cy="4803439"/>
          </a:xfrm>
          <a:noFill/>
          <a:ln>
            <a:noFill/>
          </a:ln>
        </p:spPr>
        <p:txBody>
          <a:bodyPr vert="horz" wrap="square" lIns="91440" tIns="45720" rIns="91440" bIns="45720" numCol="1" anchor="t" anchorCtr="0" compatLnSpc="1">
            <a:prstTxWarp prst="textNoShape">
              <a:avLst/>
            </a:prstTxWarp>
          </a:bodyPr>
          <a:lstStyle>
            <a:lvl1pPr marL="0" indent="0">
              <a:lnSpc>
                <a:spcPct val="90000"/>
              </a:lnSpc>
              <a:spcBef>
                <a:spcPts val="2000"/>
              </a:spcBef>
              <a:buNone/>
              <a:defRPr lang="en-US" sz="2600" smtClean="0">
                <a:solidFill>
                  <a:schemeClr val="bg2"/>
                </a:solidFill>
              </a:defRPr>
            </a:lvl1pPr>
            <a:lvl2pPr>
              <a:defRPr lang="en-US" sz="1800" smtClean="0">
                <a:solidFill>
                  <a:schemeClr val="tx1"/>
                </a:solidFill>
              </a:defRPr>
            </a:lvl2pPr>
            <a:lvl3pPr>
              <a:defRPr lang="en-US" smtClean="0">
                <a:solidFill>
                  <a:schemeClr val="tx1"/>
                </a:solidFill>
              </a:defRPr>
            </a:lvl3pPr>
            <a:lvl4pPr>
              <a:defRPr lang="en-US" sz="1800" smtClean="0">
                <a:solidFill>
                  <a:schemeClr val="tx1"/>
                </a:solidFill>
              </a:defRPr>
            </a:lvl4pPr>
            <a:lvl5pPr>
              <a:defRPr lang="en-US" sz="1800">
                <a:solidFill>
                  <a:schemeClr val="tx1"/>
                </a:solidFill>
              </a:defRPr>
            </a:lvl5pPr>
          </a:lstStyle>
          <a:p>
            <a:pPr marL="0" lvl="0"/>
            <a:r>
              <a:rPr lang="en-US" dirty="0"/>
              <a:t>Click to edit Agenda Item</a:t>
            </a:r>
          </a:p>
        </p:txBody>
      </p:sp>
    </p:spTree>
    <p:extLst>
      <p:ext uri="{BB962C8B-B14F-4D97-AF65-F5344CB8AC3E}">
        <p14:creationId xmlns:p14="http://schemas.microsoft.com/office/powerpoint/2010/main" val="319256068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vert="horz" lIns="91440" tIns="0" rIns="91440" bIns="0" rtlCol="0" anchor="b" anchorCtr="0">
            <a:noAutofit/>
          </a:bodyPr>
          <a:lstStyle>
            <a:lvl1pPr>
              <a:defRPr lang="en-US" dirty="0"/>
            </a:lvl1pPr>
          </a:lstStyle>
          <a:p>
            <a:pPr lvl="0"/>
            <a:r>
              <a:rPr lang="en-US"/>
              <a:t>Click to edit Master title style</a:t>
            </a:r>
            <a:endParaRPr lang="en-US" dirty="0"/>
          </a:p>
        </p:txBody>
      </p:sp>
      <p:sp>
        <p:nvSpPr>
          <p:cNvPr id="3" name="Content Placeholder 2"/>
          <p:cNvSpPr>
            <a:spLocks noGrp="1"/>
          </p:cNvSpPr>
          <p:nvPr>
            <p:ph idx="1"/>
          </p:nvPr>
        </p:nvSpPr>
        <p:spPr bwMode="gray">
          <a:xfrm>
            <a:off x="510261" y="1520495"/>
            <a:ext cx="11230707" cy="4764820"/>
          </a:xfrm>
        </p:spPr>
        <p:txBody>
          <a:bodyPr vert="horz" lIns="91440" tIns="45720" rIns="91440" bIns="45720" rtlCol="0">
            <a:noAutofit/>
          </a:bodyPr>
          <a:lstStyle>
            <a:lvl1pPr>
              <a:defRPr lang="en-US" smtClean="0"/>
            </a:lvl1pPr>
            <a:lvl2pPr>
              <a:defRPr lang="en-US"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6531531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with Subtitle">
    <p:spTree>
      <p:nvGrpSpPr>
        <p:cNvPr id="1" name=""/>
        <p:cNvGrpSpPr/>
        <p:nvPr/>
      </p:nvGrpSpPr>
      <p:grpSpPr>
        <a:xfrm>
          <a:off x="0" y="0"/>
          <a:ext cx="0" cy="0"/>
          <a:chOff x="0" y="0"/>
          <a:chExt cx="0" cy="0"/>
        </a:xfrm>
      </p:grpSpPr>
      <p:sp>
        <p:nvSpPr>
          <p:cNvPr id="7" name="Text Placeholder 8"/>
          <p:cNvSpPr>
            <a:spLocks noGrp="1"/>
          </p:cNvSpPr>
          <p:nvPr>
            <p:ph type="body" sz="quarter" idx="13"/>
          </p:nvPr>
        </p:nvSpPr>
        <p:spPr>
          <a:xfrm>
            <a:off x="514123" y="1059349"/>
            <a:ext cx="11275610" cy="446087"/>
          </a:xfrm>
        </p:spPr>
        <p:txBody>
          <a:bodyPr>
            <a:noAutofit/>
          </a:bodyPr>
          <a:lstStyle>
            <a:lvl1pPr marL="0" indent="0">
              <a:buNone/>
              <a:defRPr sz="1800" b="0">
                <a:solidFill>
                  <a:schemeClr val="tx1"/>
                </a:solidFill>
              </a:defRPr>
            </a:lvl1pPr>
            <a:lvl2pPr>
              <a:buNone/>
              <a:defRPr/>
            </a:lvl2pPr>
            <a:lvl3pPr>
              <a:buNone/>
              <a:defRPr/>
            </a:lvl3pPr>
            <a:lvl4pPr>
              <a:buNone/>
              <a:defRPr/>
            </a:lvl4pPr>
            <a:lvl5pPr>
              <a:buNone/>
              <a:defRPr/>
            </a:lvl5pPr>
          </a:lstStyle>
          <a:p>
            <a:pPr lvl="0"/>
            <a:r>
              <a:rPr lang="en-US"/>
              <a:t>Click to edit Master text styles</a:t>
            </a:r>
          </a:p>
        </p:txBody>
      </p:sp>
      <p:sp>
        <p:nvSpPr>
          <p:cNvPr id="4" name="Title 3"/>
          <p:cNvSpPr>
            <a:spLocks noGrp="1"/>
          </p:cNvSpPr>
          <p:nvPr>
            <p:ph type="title"/>
          </p:nvPr>
        </p:nvSpPr>
        <p:spPr/>
        <p:txBody>
          <a:bodyPr/>
          <a:lstStyle/>
          <a:p>
            <a:r>
              <a:rPr lang="en-US"/>
              <a:t>Click to edit Master title style</a:t>
            </a:r>
          </a:p>
        </p:txBody>
      </p:sp>
      <p:sp>
        <p:nvSpPr>
          <p:cNvPr id="6" name="Content Placeholder 2"/>
          <p:cNvSpPr>
            <a:spLocks noGrp="1"/>
          </p:cNvSpPr>
          <p:nvPr>
            <p:ph idx="1"/>
          </p:nvPr>
        </p:nvSpPr>
        <p:spPr bwMode="gray">
          <a:xfrm>
            <a:off x="510261" y="1520495"/>
            <a:ext cx="11230707" cy="4764820"/>
          </a:xfrm>
        </p:spPr>
        <p:txBody>
          <a:bodyPr vert="horz" lIns="91440" tIns="45720" rIns="91440" bIns="45720" rtlCol="0">
            <a:noAutofit/>
          </a:bodyPr>
          <a:lstStyle>
            <a:lvl1pPr>
              <a:defRPr lang="en-US" smtClean="0"/>
            </a:lvl1pPr>
            <a:lvl2pPr>
              <a:defRPr lang="en-US"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4064414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Tree>
    <p:extLst>
      <p:ext uri="{BB962C8B-B14F-4D97-AF65-F5344CB8AC3E}">
        <p14:creationId xmlns:p14="http://schemas.microsoft.com/office/powerpoint/2010/main" val="298163182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3" name="Text Placeholder 8"/>
          <p:cNvSpPr>
            <a:spLocks noGrp="1"/>
          </p:cNvSpPr>
          <p:nvPr>
            <p:ph type="body" sz="quarter" idx="13"/>
          </p:nvPr>
        </p:nvSpPr>
        <p:spPr>
          <a:xfrm>
            <a:off x="536879" y="1086785"/>
            <a:ext cx="11275609" cy="446087"/>
          </a:xfrm>
        </p:spPr>
        <p:txBody>
          <a:bodyPr>
            <a:noAutofit/>
          </a:bodyPr>
          <a:lstStyle>
            <a:lvl1pPr marL="0" indent="0">
              <a:buNone/>
              <a:defRPr sz="1799" b="0">
                <a:solidFill>
                  <a:schemeClr val="tx1"/>
                </a:solidFill>
              </a:defRPr>
            </a:lvl1pPr>
            <a:lvl2pPr>
              <a:buNone/>
              <a:defRPr/>
            </a:lvl2pPr>
            <a:lvl3pPr>
              <a:buNone/>
              <a:defRPr/>
            </a:lvl3pPr>
            <a:lvl4pPr>
              <a:buNone/>
              <a:defRPr/>
            </a:lvl4pPr>
            <a:lvl5pPr>
              <a:buNone/>
              <a:defRPr/>
            </a:lvl5pPr>
          </a:lstStyle>
          <a:p>
            <a:pPr lvl="0"/>
            <a:r>
              <a:rPr lang="en-US"/>
              <a:t>Click to edit Master text styles</a:t>
            </a:r>
          </a:p>
        </p:txBody>
      </p:sp>
    </p:spTree>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4" name="Content Placeholder 2"/>
          <p:cNvSpPr>
            <a:spLocks noGrp="1"/>
          </p:cNvSpPr>
          <p:nvPr>
            <p:ph idx="1"/>
          </p:nvPr>
        </p:nvSpPr>
        <p:spPr bwMode="gray">
          <a:xfrm>
            <a:off x="510261" y="1520495"/>
            <a:ext cx="5402859" cy="4764820"/>
          </a:xfrm>
        </p:spPr>
        <p:txBody>
          <a:bodyPr vert="horz" lIns="91440" tIns="45720" rIns="91440" bIns="45720" rtlCol="0">
            <a:noAutofit/>
          </a:bodyPr>
          <a:lstStyle>
            <a:lvl1pPr>
              <a:defRPr lang="en-US" smtClean="0"/>
            </a:lvl1pPr>
            <a:lvl2pPr>
              <a:defRPr lang="en-US"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2"/>
          <p:cNvSpPr>
            <a:spLocks noGrp="1"/>
          </p:cNvSpPr>
          <p:nvPr>
            <p:ph idx="10"/>
          </p:nvPr>
        </p:nvSpPr>
        <p:spPr bwMode="gray">
          <a:xfrm>
            <a:off x="6183897" y="1520495"/>
            <a:ext cx="5398504" cy="4764820"/>
          </a:xfrm>
        </p:spPr>
        <p:txBody>
          <a:bodyPr vert="horz" lIns="91440" tIns="45720" rIns="91440" bIns="45720" rtlCol="0">
            <a:noAutofit/>
          </a:bodyPr>
          <a:lstStyle>
            <a:lvl1pPr>
              <a:defRPr lang="en-US" smtClean="0"/>
            </a:lvl1pPr>
            <a:lvl2pPr>
              <a:defRPr lang="en-US"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3391811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p>
        </p:txBody>
      </p:sp>
      <p:sp>
        <p:nvSpPr>
          <p:cNvPr id="5" name="Picture Placeholder 4"/>
          <p:cNvSpPr>
            <a:spLocks noGrp="1"/>
          </p:cNvSpPr>
          <p:nvPr>
            <p:ph type="pic" sz="quarter" idx="10"/>
          </p:nvPr>
        </p:nvSpPr>
        <p:spPr bwMode="gray">
          <a:xfrm>
            <a:off x="6316397" y="1607585"/>
            <a:ext cx="5335675" cy="3800442"/>
          </a:xfrm>
          <a:prstGeom prst="roundRect">
            <a:avLst>
              <a:gd name="adj" fmla="val 0"/>
            </a:avLst>
          </a:prstGeom>
        </p:spPr>
        <p:txBody>
          <a:bodyPr anchor="ctr"/>
          <a:lstStyle>
            <a:lvl1pPr marL="0" indent="0" algn="ctr">
              <a:buFontTx/>
              <a:buNone/>
              <a:defRPr>
                <a:solidFill>
                  <a:srgbClr val="7C7C7C"/>
                </a:solidFill>
              </a:defRPr>
            </a:lvl1pPr>
          </a:lstStyle>
          <a:p>
            <a:r>
              <a:rPr lang="en-US" dirty="0"/>
              <a:t>Drag picture to placeholder or click icon to add</a:t>
            </a:r>
          </a:p>
        </p:txBody>
      </p:sp>
      <p:sp>
        <p:nvSpPr>
          <p:cNvPr id="6" name="Content Placeholder 2"/>
          <p:cNvSpPr>
            <a:spLocks noGrp="1"/>
          </p:cNvSpPr>
          <p:nvPr>
            <p:ph idx="1"/>
          </p:nvPr>
        </p:nvSpPr>
        <p:spPr bwMode="gray">
          <a:xfrm>
            <a:off x="510261" y="1520495"/>
            <a:ext cx="5402859" cy="4764820"/>
          </a:xfrm>
        </p:spPr>
        <p:txBody>
          <a:bodyPr vert="horz" lIns="91440" tIns="45720" rIns="91440" bIns="45720" rtlCol="0">
            <a:noAutofit/>
          </a:bodyPr>
          <a:lstStyle>
            <a:lvl1pPr>
              <a:defRPr lang="en-US" smtClean="0"/>
            </a:lvl1pPr>
            <a:lvl2pPr>
              <a:defRPr lang="en-US"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353660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jp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rgbClr val="FFFFFF"/>
        </a:solidFill>
        <a:effectLst/>
      </p:bgPr>
    </p:bg>
    <p:spTree>
      <p:nvGrpSpPr>
        <p:cNvPr id="1" name=""/>
        <p:cNvGrpSpPr/>
        <p:nvPr/>
      </p:nvGrpSpPr>
      <p:grpSpPr>
        <a:xfrm>
          <a:off x="0" y="0"/>
          <a:ext cx="0" cy="0"/>
          <a:chOff x="0" y="0"/>
          <a:chExt cx="0" cy="0"/>
        </a:xfrm>
      </p:grpSpPr>
      <p:pic>
        <p:nvPicPr>
          <p:cNvPr id="16" name="Picture 15"/>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1315" y="6339840"/>
            <a:ext cx="12200797" cy="518160"/>
          </a:xfrm>
          <a:prstGeom prst="rect">
            <a:avLst/>
          </a:prstGeom>
        </p:spPr>
      </p:pic>
      <p:sp>
        <p:nvSpPr>
          <p:cNvPr id="2" name="Title Placeholder 1"/>
          <p:cNvSpPr>
            <a:spLocks noGrp="1"/>
          </p:cNvSpPr>
          <p:nvPr>
            <p:ph type="title"/>
          </p:nvPr>
        </p:nvSpPr>
        <p:spPr bwMode="gray">
          <a:xfrm>
            <a:off x="502459" y="385523"/>
            <a:ext cx="11079941" cy="668692"/>
          </a:xfrm>
          <a:prstGeom prst="rect">
            <a:avLst/>
          </a:prstGeom>
        </p:spPr>
        <p:txBody>
          <a:bodyPr vert="horz" lIns="91440" tIns="0" rIns="91440" bIns="0" rtlCol="0" anchor="b" anchorCtr="0">
            <a:noAutofit/>
          </a:bodyPr>
          <a:lstStyle/>
          <a:p>
            <a:pPr lvl="0"/>
            <a:r>
              <a:rPr lang="en-US" dirty="0"/>
              <a:t>Click to edit Master title style</a:t>
            </a:r>
          </a:p>
        </p:txBody>
      </p:sp>
      <p:sp>
        <p:nvSpPr>
          <p:cNvPr id="3" name="Text Placeholder 2"/>
          <p:cNvSpPr>
            <a:spLocks noGrp="1"/>
          </p:cNvSpPr>
          <p:nvPr>
            <p:ph type="body" idx="1"/>
          </p:nvPr>
        </p:nvSpPr>
        <p:spPr bwMode="gray">
          <a:xfrm>
            <a:off x="512893" y="1520672"/>
            <a:ext cx="11069507" cy="4525963"/>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txBox="1">
            <a:spLocks/>
          </p:cNvSpPr>
          <p:nvPr/>
        </p:nvSpPr>
        <p:spPr bwMode="auto">
          <a:xfrm>
            <a:off x="5852794" y="6502898"/>
            <a:ext cx="497841"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800" smtClean="0">
                <a:solidFill>
                  <a:schemeClr val="bg1"/>
                </a:solidFill>
                <a:latin typeface="+mj-lt"/>
              </a:rPr>
              <a:pPr algn="ctr"/>
              <a:t>‹#›</a:t>
            </a:fld>
            <a:endParaRPr lang="en-US" sz="800" dirty="0">
              <a:solidFill>
                <a:schemeClr val="bg1"/>
              </a:solidFill>
              <a:latin typeface="+mj-lt"/>
            </a:endParaRPr>
          </a:p>
        </p:txBody>
      </p:sp>
      <p:grpSp>
        <p:nvGrpSpPr>
          <p:cNvPr id="12" name="Group 11"/>
          <p:cNvGrpSpPr/>
          <p:nvPr/>
        </p:nvGrpSpPr>
        <p:grpSpPr>
          <a:xfrm>
            <a:off x="510061" y="6491135"/>
            <a:ext cx="3236252" cy="222250"/>
            <a:chOff x="346526" y="6468275"/>
            <a:chExt cx="3237095" cy="222250"/>
          </a:xfrm>
        </p:grpSpPr>
        <p:sp>
          <p:nvSpPr>
            <p:cNvPr id="13" name="Footer Placeholder 4"/>
            <p:cNvSpPr txBox="1">
              <a:spLocks/>
            </p:cNvSpPr>
            <p:nvPr/>
          </p:nvSpPr>
          <p:spPr bwMode="auto">
            <a:xfrm>
              <a:off x="346526" y="6468275"/>
              <a:ext cx="3237095"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l" defTabSz="457017" rtl="0" eaLnBrk="1" latinLnBrk="0" hangingPunct="1">
                <a:tabLst>
                  <a:tab pos="3599010" algn="l"/>
                </a:tabLst>
              </a:pPr>
              <a:r>
                <a:rPr lang="en-US" sz="800" kern="1200" dirty="0">
                  <a:solidFill>
                    <a:schemeClr val="bg1"/>
                  </a:solidFill>
                  <a:latin typeface="+mn-lt"/>
                  <a:ea typeface="Calibri" charset="0"/>
                  <a:cs typeface="Calibri" charset="0"/>
                </a:rPr>
                <a:t>© 2018 ServiceNow. All Rights Reserved  |  @dylanlindgren  |  #Know18</a:t>
              </a:r>
            </a:p>
          </p:txBody>
        </p:sp>
        <p:sp>
          <p:nvSpPr>
            <p:cNvPr id="14" name="Footer Placeholder 4"/>
            <p:cNvSpPr txBox="1">
              <a:spLocks/>
            </p:cNvSpPr>
            <p:nvPr/>
          </p:nvSpPr>
          <p:spPr bwMode="auto">
            <a:xfrm>
              <a:off x="1947324" y="6468275"/>
              <a:ext cx="1335468"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defTabSz="457017" rtl="0" eaLnBrk="1" latinLnBrk="0" hangingPunct="1">
                <a:tabLst>
                  <a:tab pos="3599010" algn="l"/>
                </a:tabLst>
              </a:pPr>
              <a:endParaRPr lang="en-US" sz="800" kern="1200" dirty="0">
                <a:solidFill>
                  <a:schemeClr val="bg1"/>
                </a:solidFill>
                <a:latin typeface="Calibri" charset="0"/>
                <a:ea typeface="Calibri" charset="0"/>
                <a:cs typeface="Calibri" charset="0"/>
              </a:endParaRPr>
            </a:p>
          </p:txBody>
        </p:sp>
      </p:grpSp>
    </p:spTree>
    <p:extLst>
      <p:ext uri="{BB962C8B-B14F-4D97-AF65-F5344CB8AC3E}">
        <p14:creationId xmlns:p14="http://schemas.microsoft.com/office/powerpoint/2010/main" val="2298518731"/>
      </p:ext>
    </p:extLst>
  </p:cSld>
  <p:clrMap bg1="lt1" tx1="dk1" bg2="lt2" tx2="dk2" accent1="accent1" accent2="accent2" accent3="accent3" accent4="accent4" accent5="accent5" accent6="accent6" hlink="hlink" folHlink="folHlink"/>
  <p:sldLayoutIdLst>
    <p:sldLayoutId id="2147483870" r:id="rId1"/>
    <p:sldLayoutId id="2147483876" r:id="rId2"/>
    <p:sldLayoutId id="2147483842" r:id="rId3"/>
    <p:sldLayoutId id="2147483843" r:id="rId4"/>
    <p:sldLayoutId id="2147483844" r:id="rId5"/>
    <p:sldLayoutId id="2147483846" r:id="rId6"/>
    <p:sldLayoutId id="2147483919" r:id="rId7"/>
    <p:sldLayoutId id="2147483845" r:id="rId8"/>
    <p:sldLayoutId id="2147483847" r:id="rId9"/>
    <p:sldLayoutId id="2147483920" r:id="rId10"/>
    <p:sldLayoutId id="2147483921" r:id="rId11"/>
    <p:sldLayoutId id="2147483922" r:id="rId12"/>
    <p:sldLayoutId id="2147483893" r:id="rId13"/>
    <p:sldLayoutId id="2147483849" r:id="rId14"/>
    <p:sldLayoutId id="2147483851" r:id="rId15"/>
    <p:sldLayoutId id="2147483888" r:id="rId16"/>
    <p:sldLayoutId id="2147483899" r:id="rId17"/>
    <p:sldLayoutId id="2147483880" r:id="rId18"/>
    <p:sldLayoutId id="2147483923" r:id="rId19"/>
    <p:sldLayoutId id="2147483868" r:id="rId20"/>
    <p:sldLayoutId id="2147483924" r:id="rId21"/>
  </p:sldLayoutIdLst>
  <p:transition>
    <p:fade/>
  </p:transition>
  <p:hf sldNum="0" hdr="0" ftr="0" dt="0"/>
  <p:txStyles>
    <p:titleStyle>
      <a:lvl1pPr algn="l" defTabSz="457200" rtl="0" eaLnBrk="1" latinLnBrk="0" hangingPunct="1">
        <a:lnSpc>
          <a:spcPct val="85000"/>
        </a:lnSpc>
        <a:spcBef>
          <a:spcPts val="0"/>
        </a:spcBef>
        <a:buNone/>
        <a:defRPr lang="en-US" sz="3200" b="0" kern="1200" dirty="0" smtClean="0">
          <a:solidFill>
            <a:schemeClr val="tx1"/>
          </a:solidFill>
          <a:latin typeface="+mj-lt"/>
          <a:ea typeface="+mj-ea"/>
          <a:cs typeface="+mj-cs"/>
        </a:defRPr>
      </a:lvl1pPr>
    </p:titleStyle>
    <p:body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8.tif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A6416-F63C-4BE8-8A5A-6D69E426A5D3}"/>
              </a:ext>
            </a:extLst>
          </p:cNvPr>
          <p:cNvSpPr>
            <a:spLocks noGrp="1"/>
          </p:cNvSpPr>
          <p:nvPr>
            <p:ph type="ctrTitle"/>
          </p:nvPr>
        </p:nvSpPr>
        <p:spPr>
          <a:xfrm>
            <a:off x="510530" y="2283787"/>
            <a:ext cx="7401355" cy="1336386"/>
          </a:xfrm>
        </p:spPr>
        <p:txBody>
          <a:bodyPr/>
          <a:lstStyle/>
          <a:p>
            <a:r>
              <a:rPr lang="en-US" dirty="0"/>
              <a:t>Configuring and Deploying an Engaging Service Portal</a:t>
            </a:r>
          </a:p>
        </p:txBody>
      </p:sp>
      <p:sp>
        <p:nvSpPr>
          <p:cNvPr id="12" name="Text Placeholder 11">
            <a:extLst>
              <a:ext uri="{FF2B5EF4-FFF2-40B4-BE49-F238E27FC236}">
                <a16:creationId xmlns:a16="http://schemas.microsoft.com/office/drawing/2014/main" id="{FFC1DB2B-2D74-41C8-A6AC-0CAF5D1833D0}"/>
              </a:ext>
            </a:extLst>
          </p:cNvPr>
          <p:cNvSpPr>
            <a:spLocks noGrp="1"/>
          </p:cNvSpPr>
          <p:nvPr>
            <p:ph type="body" sz="quarter" idx="10"/>
          </p:nvPr>
        </p:nvSpPr>
        <p:spPr/>
        <p:txBody>
          <a:bodyPr/>
          <a:lstStyle/>
          <a:p>
            <a:r>
              <a:rPr lang="en-US" dirty="0"/>
              <a:t>LAB0261: Platform Essentials</a:t>
            </a:r>
          </a:p>
        </p:txBody>
      </p:sp>
      <p:sp>
        <p:nvSpPr>
          <p:cNvPr id="13" name="Text Placeholder 12">
            <a:extLst>
              <a:ext uri="{FF2B5EF4-FFF2-40B4-BE49-F238E27FC236}">
                <a16:creationId xmlns:a16="http://schemas.microsoft.com/office/drawing/2014/main" id="{A05ADF63-7728-40C6-B70F-9EE9EECFD0BB}"/>
              </a:ext>
            </a:extLst>
          </p:cNvPr>
          <p:cNvSpPr>
            <a:spLocks noGrp="1"/>
          </p:cNvSpPr>
          <p:nvPr>
            <p:ph type="body" sz="quarter" idx="11"/>
          </p:nvPr>
        </p:nvSpPr>
        <p:spPr>
          <a:xfrm>
            <a:off x="527955" y="5013702"/>
            <a:ext cx="6166326" cy="1166679"/>
          </a:xfrm>
        </p:spPr>
        <p:txBody>
          <a:bodyPr/>
          <a:lstStyle/>
          <a:p>
            <a:r>
              <a:rPr lang="en-AU" b="1" dirty="0"/>
              <a:t>Sushruth Chandrashekar</a:t>
            </a:r>
            <a:br>
              <a:rPr lang="en-AU" dirty="0"/>
            </a:br>
            <a:r>
              <a:rPr lang="en-AU" dirty="0"/>
              <a:t>Senior UI Developer, Platform Innovation</a:t>
            </a:r>
            <a:br>
              <a:rPr lang="en-US" dirty="0"/>
            </a:br>
            <a:endParaRPr lang="en-US" dirty="0"/>
          </a:p>
          <a:p>
            <a:r>
              <a:rPr lang="en-AU" b="1" dirty="0"/>
              <a:t>Dylan Lindgren</a:t>
            </a:r>
            <a:br>
              <a:rPr lang="en-AU" dirty="0"/>
            </a:br>
            <a:r>
              <a:rPr lang="en-AU" dirty="0"/>
              <a:t>Senior UI Developer, Platform Innovation</a:t>
            </a:r>
          </a:p>
        </p:txBody>
      </p:sp>
    </p:spTree>
    <p:extLst>
      <p:ext uri="{BB962C8B-B14F-4D97-AF65-F5344CB8AC3E}">
        <p14:creationId xmlns:p14="http://schemas.microsoft.com/office/powerpoint/2010/main" val="10138534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369F07-AB81-ED4C-8B70-E84DA8270752}"/>
              </a:ext>
            </a:extLst>
          </p:cNvPr>
          <p:cNvSpPr>
            <a:spLocks noGrp="1"/>
          </p:cNvSpPr>
          <p:nvPr>
            <p:ph type="body" sz="quarter" idx="10"/>
          </p:nvPr>
        </p:nvSpPr>
        <p:spPr/>
        <p:txBody>
          <a:bodyPr/>
          <a:lstStyle/>
          <a:p>
            <a:r>
              <a:rPr lang="en-US" b="1" dirty="0"/>
              <a:t>Lab 1</a:t>
            </a:r>
            <a:br>
              <a:rPr lang="en-US" dirty="0"/>
            </a:br>
            <a:r>
              <a:rPr lang="en-US" dirty="0"/>
              <a:t>The Portal Record</a:t>
            </a:r>
          </a:p>
        </p:txBody>
      </p:sp>
    </p:spTree>
    <p:extLst>
      <p:ext uri="{BB962C8B-B14F-4D97-AF65-F5344CB8AC3E}">
        <p14:creationId xmlns:p14="http://schemas.microsoft.com/office/powerpoint/2010/main" val="2833348403"/>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369F07-AB81-ED4C-8B70-E84DA8270752}"/>
              </a:ext>
            </a:extLst>
          </p:cNvPr>
          <p:cNvSpPr>
            <a:spLocks noGrp="1"/>
          </p:cNvSpPr>
          <p:nvPr>
            <p:ph type="body" sz="quarter" idx="10"/>
          </p:nvPr>
        </p:nvSpPr>
        <p:spPr/>
        <p:txBody>
          <a:bodyPr/>
          <a:lstStyle/>
          <a:p>
            <a:r>
              <a:rPr lang="en-US" b="1" dirty="0"/>
              <a:t>Lab 2</a:t>
            </a:r>
            <a:br>
              <a:rPr lang="en-US" dirty="0"/>
            </a:br>
            <a:r>
              <a:rPr lang="en-US" dirty="0"/>
              <a:t>Cloning and Creating Pages</a:t>
            </a:r>
          </a:p>
        </p:txBody>
      </p:sp>
    </p:spTree>
    <p:extLst>
      <p:ext uri="{BB962C8B-B14F-4D97-AF65-F5344CB8AC3E}">
        <p14:creationId xmlns:p14="http://schemas.microsoft.com/office/powerpoint/2010/main" val="417778524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Bootstrap</a:t>
            </a:r>
          </a:p>
        </p:txBody>
      </p:sp>
      <p:sp>
        <p:nvSpPr>
          <p:cNvPr id="24" name="Content Placeholder 23"/>
          <p:cNvSpPr>
            <a:spLocks noGrp="1"/>
          </p:cNvSpPr>
          <p:nvPr>
            <p:ph idx="1"/>
          </p:nvPr>
        </p:nvSpPr>
        <p:spPr/>
        <p:txBody>
          <a:bodyPr/>
          <a:lstStyle/>
          <a:p>
            <a:pPr lvl="0"/>
            <a:r>
              <a:rPr lang="en-US" dirty="0"/>
              <a:t>CSS framework</a:t>
            </a:r>
          </a:p>
          <a:p>
            <a:pPr lvl="0"/>
            <a:r>
              <a:rPr lang="en-US" dirty="0"/>
              <a:t>12 columns</a:t>
            </a:r>
          </a:p>
        </p:txBody>
      </p:sp>
      <p:pic>
        <p:nvPicPr>
          <p:cNvPr id="7" name="Content Placeholder 3">
            <a:extLst>
              <a:ext uri="{FF2B5EF4-FFF2-40B4-BE49-F238E27FC236}">
                <a16:creationId xmlns:a16="http://schemas.microsoft.com/office/drawing/2014/main" id="{EFD36E0F-C08C-5F4E-8114-2091BBE4F3A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gray">
          <a:xfrm>
            <a:off x="4577642" y="1054215"/>
            <a:ext cx="6803509" cy="4764088"/>
          </a:xfrm>
          <a:prstGeom prst="rect">
            <a:avLst/>
          </a:prstGeom>
        </p:spPr>
      </p:pic>
    </p:spTree>
    <p:extLst>
      <p:ext uri="{BB962C8B-B14F-4D97-AF65-F5344CB8AC3E}">
        <p14:creationId xmlns:p14="http://schemas.microsoft.com/office/powerpoint/2010/main" val="132629387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Service Portal and Bootstrap</a:t>
            </a:r>
          </a:p>
        </p:txBody>
      </p:sp>
      <p:sp>
        <p:nvSpPr>
          <p:cNvPr id="24" name="Content Placeholder 23"/>
          <p:cNvSpPr>
            <a:spLocks noGrp="1"/>
          </p:cNvSpPr>
          <p:nvPr>
            <p:ph idx="1"/>
          </p:nvPr>
        </p:nvSpPr>
        <p:spPr/>
        <p:txBody>
          <a:bodyPr/>
          <a:lstStyle/>
          <a:p>
            <a:pPr lvl="0"/>
            <a:r>
              <a:rPr lang="en-US" dirty="0"/>
              <a:t>In Service Portal, bootstrap columns are embedded inside </a:t>
            </a:r>
            <a:r>
              <a:rPr lang="en-US" b="1" dirty="0"/>
              <a:t>containers</a:t>
            </a:r>
            <a:r>
              <a:rPr lang="en-US" dirty="0"/>
              <a:t>.</a:t>
            </a:r>
          </a:p>
          <a:p>
            <a:pPr lvl="0"/>
            <a:r>
              <a:rPr lang="en-US" dirty="0"/>
              <a:t>Containers can be </a:t>
            </a:r>
            <a:r>
              <a:rPr lang="en-US" b="1" dirty="0"/>
              <a:t>fixed</a:t>
            </a:r>
            <a:r>
              <a:rPr lang="en-US" dirty="0"/>
              <a:t> (default), or </a:t>
            </a:r>
            <a:r>
              <a:rPr lang="en-US" b="1" dirty="0"/>
              <a:t>fluid</a:t>
            </a:r>
            <a:r>
              <a:rPr lang="en-US" dirty="0"/>
              <a:t>.</a:t>
            </a:r>
          </a:p>
          <a:p>
            <a:pPr marL="0" lvl="0" indent="0">
              <a:buNone/>
            </a:pPr>
            <a:endParaRPr lang="en-US" dirty="0"/>
          </a:p>
        </p:txBody>
      </p:sp>
      <p:pic>
        <p:nvPicPr>
          <p:cNvPr id="5" name="Picture 4">
            <a:extLst>
              <a:ext uri="{FF2B5EF4-FFF2-40B4-BE49-F238E27FC236}">
                <a16:creationId xmlns:a16="http://schemas.microsoft.com/office/drawing/2014/main" id="{08635573-8C09-3249-94BB-4CFCEE7D51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9890" y="2998922"/>
            <a:ext cx="8972510" cy="2976762"/>
          </a:xfrm>
          <a:prstGeom prst="rect">
            <a:avLst/>
          </a:prstGeom>
        </p:spPr>
      </p:pic>
    </p:spTree>
    <p:extLst>
      <p:ext uri="{BB962C8B-B14F-4D97-AF65-F5344CB8AC3E}">
        <p14:creationId xmlns:p14="http://schemas.microsoft.com/office/powerpoint/2010/main" val="3252644262"/>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Idea Home Container Layout</a:t>
            </a:r>
          </a:p>
        </p:txBody>
      </p:sp>
      <p:pic>
        <p:nvPicPr>
          <p:cNvPr id="8" name="Content Placeholder 6">
            <a:extLst>
              <a:ext uri="{FF2B5EF4-FFF2-40B4-BE49-F238E27FC236}">
                <a16:creationId xmlns:a16="http://schemas.microsoft.com/office/drawing/2014/main" id="{B40BB158-B339-6B44-8174-B66EED80DFB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24596" y="1152527"/>
            <a:ext cx="7066662" cy="4764088"/>
          </a:xfrm>
        </p:spPr>
      </p:pic>
    </p:spTree>
    <p:extLst>
      <p:ext uri="{BB962C8B-B14F-4D97-AF65-F5344CB8AC3E}">
        <p14:creationId xmlns:p14="http://schemas.microsoft.com/office/powerpoint/2010/main" val="134684048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Idea Home Columns</a:t>
            </a:r>
          </a:p>
        </p:txBody>
      </p:sp>
      <p:pic>
        <p:nvPicPr>
          <p:cNvPr id="7" name="Content Placeholder 3">
            <a:extLst>
              <a:ext uri="{FF2B5EF4-FFF2-40B4-BE49-F238E27FC236}">
                <a16:creationId xmlns:a16="http://schemas.microsoft.com/office/drawing/2014/main" id="{07D816B6-9208-8E42-BF82-9D6785C03E5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27744" y="1152525"/>
            <a:ext cx="7066662" cy="4764088"/>
          </a:xfrm>
        </p:spPr>
      </p:pic>
    </p:spTree>
    <p:extLst>
      <p:ext uri="{BB962C8B-B14F-4D97-AF65-F5344CB8AC3E}">
        <p14:creationId xmlns:p14="http://schemas.microsoft.com/office/powerpoint/2010/main" val="279028594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369F07-AB81-ED4C-8B70-E84DA8270752}"/>
              </a:ext>
            </a:extLst>
          </p:cNvPr>
          <p:cNvSpPr>
            <a:spLocks noGrp="1"/>
          </p:cNvSpPr>
          <p:nvPr>
            <p:ph type="body" sz="quarter" idx="10"/>
          </p:nvPr>
        </p:nvSpPr>
        <p:spPr/>
        <p:txBody>
          <a:bodyPr/>
          <a:lstStyle/>
          <a:p>
            <a:r>
              <a:rPr lang="en-US" b="1" dirty="0"/>
              <a:t>Lab 3</a:t>
            </a:r>
            <a:br>
              <a:rPr lang="en-US" b="1" dirty="0"/>
            </a:br>
            <a:r>
              <a:rPr lang="en-US" dirty="0"/>
              <a:t>Banner Widget</a:t>
            </a:r>
          </a:p>
        </p:txBody>
      </p:sp>
    </p:spTree>
    <p:extLst>
      <p:ext uri="{BB962C8B-B14F-4D97-AF65-F5344CB8AC3E}">
        <p14:creationId xmlns:p14="http://schemas.microsoft.com/office/powerpoint/2010/main" val="835298880"/>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369F07-AB81-ED4C-8B70-E84DA8270752}"/>
              </a:ext>
            </a:extLst>
          </p:cNvPr>
          <p:cNvSpPr>
            <a:spLocks noGrp="1"/>
          </p:cNvSpPr>
          <p:nvPr>
            <p:ph type="body" sz="quarter" idx="10"/>
          </p:nvPr>
        </p:nvSpPr>
        <p:spPr/>
        <p:txBody>
          <a:bodyPr/>
          <a:lstStyle/>
          <a:p>
            <a:r>
              <a:rPr lang="en-US" b="1" dirty="0"/>
              <a:t>Lab 4</a:t>
            </a:r>
            <a:br>
              <a:rPr lang="en-US" dirty="0"/>
            </a:br>
            <a:r>
              <a:rPr lang="en-US" dirty="0"/>
              <a:t>Sidebar Widget</a:t>
            </a:r>
          </a:p>
        </p:txBody>
      </p:sp>
    </p:spTree>
    <p:extLst>
      <p:ext uri="{BB962C8B-B14F-4D97-AF65-F5344CB8AC3E}">
        <p14:creationId xmlns:p14="http://schemas.microsoft.com/office/powerpoint/2010/main" val="380641322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A6B6B-0318-524A-9229-CE25BF7A31E9}"/>
              </a:ext>
            </a:extLst>
          </p:cNvPr>
          <p:cNvSpPr>
            <a:spLocks noGrp="1"/>
          </p:cNvSpPr>
          <p:nvPr>
            <p:ph type="title"/>
          </p:nvPr>
        </p:nvSpPr>
        <p:spPr/>
        <p:txBody>
          <a:bodyPr/>
          <a:lstStyle/>
          <a:p>
            <a:r>
              <a:rPr lang="en-US" dirty="0"/>
              <a:t>Using AngularJS $broadcast and $emit</a:t>
            </a:r>
          </a:p>
        </p:txBody>
      </p:sp>
      <p:sp>
        <p:nvSpPr>
          <p:cNvPr id="3" name="Content Placeholder 2">
            <a:extLst>
              <a:ext uri="{FF2B5EF4-FFF2-40B4-BE49-F238E27FC236}">
                <a16:creationId xmlns:a16="http://schemas.microsoft.com/office/drawing/2014/main" id="{8F6C0A90-0370-F347-830F-2699EC34CD4D}"/>
              </a:ext>
            </a:extLst>
          </p:cNvPr>
          <p:cNvSpPr>
            <a:spLocks noGrp="1"/>
          </p:cNvSpPr>
          <p:nvPr>
            <p:ph idx="1"/>
          </p:nvPr>
        </p:nvSpPr>
        <p:spPr/>
        <p:txBody>
          <a:bodyPr/>
          <a:lstStyle/>
          <a:p>
            <a:r>
              <a:rPr lang="en-US" dirty="0"/>
              <a:t>To notify or pass data between widgets we can $broadcast() or $emit() </a:t>
            </a:r>
          </a:p>
          <a:p>
            <a:r>
              <a:rPr lang="en-US" dirty="0"/>
              <a:t>These events can be caught using $on()</a:t>
            </a:r>
          </a:p>
          <a:p>
            <a:r>
              <a:rPr lang="en-US" dirty="0"/>
              <a:t>You can initiate $broadcast and $emit on $</a:t>
            </a:r>
            <a:r>
              <a:rPr lang="en-US" dirty="0" err="1"/>
              <a:t>rootScope</a:t>
            </a:r>
            <a:r>
              <a:rPr lang="en-US" dirty="0"/>
              <a:t> or $scope For ex:$</a:t>
            </a:r>
            <a:r>
              <a:rPr lang="en-US" dirty="0" err="1"/>
              <a:t>scope.$broadcast</a:t>
            </a:r>
            <a:r>
              <a:rPr lang="en-US" dirty="0"/>
              <a:t>() or $</a:t>
            </a:r>
            <a:r>
              <a:rPr lang="en-US" dirty="0" err="1"/>
              <a:t>rootScope</a:t>
            </a:r>
            <a:r>
              <a:rPr lang="en-US" dirty="0"/>
              <a:t>.$broadcast() </a:t>
            </a:r>
            <a:r>
              <a:rPr lang="en-US" dirty="0" err="1"/>
              <a:t>etc</a:t>
            </a:r>
            <a:endParaRPr lang="en-US" dirty="0"/>
          </a:p>
          <a:p>
            <a:r>
              <a:rPr lang="en-US" dirty="0"/>
              <a:t>The behavior is different when you fire event using $scope vs $</a:t>
            </a:r>
            <a:r>
              <a:rPr lang="en-US" dirty="0" err="1"/>
              <a:t>rootScope</a:t>
            </a:r>
            <a:r>
              <a:rPr lang="en-US" dirty="0"/>
              <a:t>. </a:t>
            </a:r>
          </a:p>
          <a:p>
            <a:endParaRPr lang="en-US" dirty="0"/>
          </a:p>
        </p:txBody>
      </p:sp>
    </p:spTree>
    <p:extLst>
      <p:ext uri="{BB962C8B-B14F-4D97-AF65-F5344CB8AC3E}">
        <p14:creationId xmlns:p14="http://schemas.microsoft.com/office/powerpoint/2010/main" val="302217659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A6B6B-0318-524A-9229-CE25BF7A31E9}"/>
              </a:ext>
            </a:extLst>
          </p:cNvPr>
          <p:cNvSpPr>
            <a:spLocks noGrp="1"/>
          </p:cNvSpPr>
          <p:nvPr>
            <p:ph type="title"/>
          </p:nvPr>
        </p:nvSpPr>
        <p:spPr/>
        <p:txBody>
          <a:bodyPr/>
          <a:lstStyle/>
          <a:p>
            <a:r>
              <a:rPr lang="en-US" dirty="0"/>
              <a:t>$</a:t>
            </a:r>
            <a:r>
              <a:rPr lang="en-US" dirty="0" err="1"/>
              <a:t>scope.$emit</a:t>
            </a:r>
            <a:r>
              <a:rPr lang="en-US" dirty="0"/>
              <a:t>() and $</a:t>
            </a:r>
            <a:r>
              <a:rPr lang="en-US" dirty="0" err="1"/>
              <a:t>scope.$broadcast</a:t>
            </a:r>
            <a:r>
              <a:rPr lang="en-US" dirty="0"/>
              <a:t>()</a:t>
            </a:r>
          </a:p>
        </p:txBody>
      </p:sp>
      <p:sp>
        <p:nvSpPr>
          <p:cNvPr id="3" name="Content Placeholder 2">
            <a:extLst>
              <a:ext uri="{FF2B5EF4-FFF2-40B4-BE49-F238E27FC236}">
                <a16:creationId xmlns:a16="http://schemas.microsoft.com/office/drawing/2014/main" id="{8F6C0A90-0370-F347-830F-2699EC34CD4D}"/>
              </a:ext>
            </a:extLst>
          </p:cNvPr>
          <p:cNvSpPr>
            <a:spLocks noGrp="1"/>
          </p:cNvSpPr>
          <p:nvPr>
            <p:ph idx="1"/>
          </p:nvPr>
        </p:nvSpPr>
        <p:spPr/>
        <p:txBody>
          <a:bodyPr/>
          <a:lstStyle/>
          <a:p>
            <a:r>
              <a:rPr lang="en-US" dirty="0"/>
              <a:t>These can be used when you have nested widgets.</a:t>
            </a:r>
          </a:p>
          <a:p>
            <a:r>
              <a:rPr lang="en-US" dirty="0"/>
              <a:t>$</a:t>
            </a:r>
            <a:r>
              <a:rPr lang="en-US" dirty="0" err="1"/>
              <a:t>scope.$broadcast</a:t>
            </a:r>
            <a:r>
              <a:rPr lang="en-US" dirty="0"/>
              <a:t>() sends event downwards, </a:t>
            </a:r>
            <a:r>
              <a:rPr lang="en-US" dirty="0" err="1"/>
              <a:t>i.e</a:t>
            </a:r>
            <a:r>
              <a:rPr lang="en-US" dirty="0"/>
              <a:t> to all the child widgets.</a:t>
            </a:r>
          </a:p>
          <a:p>
            <a:r>
              <a:rPr lang="en-US" dirty="0"/>
              <a:t>$</a:t>
            </a:r>
            <a:r>
              <a:rPr lang="en-US" dirty="0" err="1"/>
              <a:t>scope.$emit</a:t>
            </a:r>
            <a:r>
              <a:rPr lang="en-US" dirty="0"/>
              <a:t>() sends event upwards, </a:t>
            </a:r>
            <a:r>
              <a:rPr lang="en-US" dirty="0" err="1"/>
              <a:t>i.e</a:t>
            </a:r>
            <a:r>
              <a:rPr lang="en-US" dirty="0"/>
              <a:t> from current widget to all the parent widgets.</a:t>
            </a:r>
          </a:p>
          <a:p>
            <a:r>
              <a:rPr lang="en-US" dirty="0"/>
              <a:t>The events can be caught in child or parent widgets using $</a:t>
            </a:r>
            <a:r>
              <a:rPr lang="en-US" dirty="0" err="1"/>
              <a:t>scope.$on</a:t>
            </a:r>
            <a:r>
              <a:rPr lang="en-US" dirty="0"/>
              <a:t>()</a:t>
            </a:r>
          </a:p>
          <a:p>
            <a:r>
              <a:rPr lang="en-US" dirty="0"/>
              <a:t>This setup wont work for our example coz we don</a:t>
            </a:r>
            <a:r>
              <a:rPr lang="mr-IN" dirty="0"/>
              <a:t>’</a:t>
            </a:r>
            <a:r>
              <a:rPr lang="en-US" dirty="0"/>
              <a:t>t have any nested widgets on our page. All widgets our page are siblings.</a:t>
            </a:r>
          </a:p>
        </p:txBody>
      </p:sp>
    </p:spTree>
    <p:extLst>
      <p:ext uri="{BB962C8B-B14F-4D97-AF65-F5344CB8AC3E}">
        <p14:creationId xmlns:p14="http://schemas.microsoft.com/office/powerpoint/2010/main" val="17853064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2B21EDB-A047-460E-A798-2CCB1D3823C0}"/>
              </a:ext>
            </a:extLst>
          </p:cNvPr>
          <p:cNvSpPr/>
          <p:nvPr/>
        </p:nvSpPr>
        <p:spPr bwMode="gray">
          <a:xfrm>
            <a:off x="609600" y="1285874"/>
            <a:ext cx="105973" cy="822960"/>
          </a:xfrm>
          <a:prstGeom prst="rect">
            <a:avLst/>
          </a:prstGeom>
          <a:solidFill>
            <a:schemeClr val="accent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3200" dirty="0"/>
          </a:p>
        </p:txBody>
      </p:sp>
      <p:sp>
        <p:nvSpPr>
          <p:cNvPr id="7" name="Rectangle 6">
            <a:extLst>
              <a:ext uri="{FF2B5EF4-FFF2-40B4-BE49-F238E27FC236}">
                <a16:creationId xmlns:a16="http://schemas.microsoft.com/office/drawing/2014/main" id="{0953FBE7-22AB-4AA0-A057-CE0820C5DB67}"/>
              </a:ext>
            </a:extLst>
          </p:cNvPr>
          <p:cNvSpPr/>
          <p:nvPr/>
        </p:nvSpPr>
        <p:spPr bwMode="gray">
          <a:xfrm>
            <a:off x="715575" y="1285874"/>
            <a:ext cx="5380426" cy="822960"/>
          </a:xfrm>
          <a:prstGeom prst="rect">
            <a:avLst/>
          </a:prstGeom>
          <a:solidFill>
            <a:schemeClr val="accent1">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tx1"/>
                </a:solidFill>
              </a:rPr>
              <a:t>Introductions</a:t>
            </a:r>
          </a:p>
        </p:txBody>
      </p:sp>
      <p:sp>
        <p:nvSpPr>
          <p:cNvPr id="8" name="Rectangle 7">
            <a:extLst>
              <a:ext uri="{FF2B5EF4-FFF2-40B4-BE49-F238E27FC236}">
                <a16:creationId xmlns:a16="http://schemas.microsoft.com/office/drawing/2014/main" id="{B86FA689-BFCB-48A1-81B4-2ED9C315566E}"/>
              </a:ext>
            </a:extLst>
          </p:cNvPr>
          <p:cNvSpPr/>
          <p:nvPr/>
        </p:nvSpPr>
        <p:spPr bwMode="gray">
          <a:xfrm>
            <a:off x="609600" y="2272423"/>
            <a:ext cx="105973" cy="822960"/>
          </a:xfrm>
          <a:prstGeom prst="rect">
            <a:avLst/>
          </a:prstGeom>
          <a:solidFill>
            <a:schemeClr val="accent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3200" dirty="0"/>
          </a:p>
        </p:txBody>
      </p:sp>
      <p:sp>
        <p:nvSpPr>
          <p:cNvPr id="9" name="Rectangle 8">
            <a:extLst>
              <a:ext uri="{FF2B5EF4-FFF2-40B4-BE49-F238E27FC236}">
                <a16:creationId xmlns:a16="http://schemas.microsoft.com/office/drawing/2014/main" id="{0F1003E9-7B7A-45DB-BCA8-5F46979A02C1}"/>
              </a:ext>
            </a:extLst>
          </p:cNvPr>
          <p:cNvSpPr/>
          <p:nvPr/>
        </p:nvSpPr>
        <p:spPr bwMode="gray">
          <a:xfrm>
            <a:off x="715575" y="2272423"/>
            <a:ext cx="5380426" cy="822960"/>
          </a:xfrm>
          <a:prstGeom prst="rect">
            <a:avLst/>
          </a:prstGeom>
          <a:solidFill>
            <a:schemeClr val="accent1">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tx1"/>
                </a:solidFill>
              </a:rPr>
              <a:t>Portals &amp; Pages</a:t>
            </a:r>
          </a:p>
        </p:txBody>
      </p:sp>
      <p:sp>
        <p:nvSpPr>
          <p:cNvPr id="10" name="Rectangle 9">
            <a:extLst>
              <a:ext uri="{FF2B5EF4-FFF2-40B4-BE49-F238E27FC236}">
                <a16:creationId xmlns:a16="http://schemas.microsoft.com/office/drawing/2014/main" id="{4B16ECAA-EBB8-4A2C-B667-B0F5CB0649C9}"/>
              </a:ext>
            </a:extLst>
          </p:cNvPr>
          <p:cNvSpPr/>
          <p:nvPr/>
        </p:nvSpPr>
        <p:spPr bwMode="gray">
          <a:xfrm>
            <a:off x="609600" y="3258972"/>
            <a:ext cx="105973" cy="822960"/>
          </a:xfrm>
          <a:prstGeom prst="rect">
            <a:avLst/>
          </a:prstGeom>
          <a:solidFill>
            <a:schemeClr val="accent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3200" dirty="0"/>
          </a:p>
        </p:txBody>
      </p:sp>
      <p:sp>
        <p:nvSpPr>
          <p:cNvPr id="12" name="Rectangle 11">
            <a:extLst>
              <a:ext uri="{FF2B5EF4-FFF2-40B4-BE49-F238E27FC236}">
                <a16:creationId xmlns:a16="http://schemas.microsoft.com/office/drawing/2014/main" id="{09228F4F-68CA-4A38-8A27-D393E9B49EB2}"/>
              </a:ext>
            </a:extLst>
          </p:cNvPr>
          <p:cNvSpPr/>
          <p:nvPr/>
        </p:nvSpPr>
        <p:spPr bwMode="gray">
          <a:xfrm>
            <a:off x="715575" y="3258972"/>
            <a:ext cx="5380426" cy="822960"/>
          </a:xfrm>
          <a:prstGeom prst="rect">
            <a:avLst/>
          </a:prstGeom>
          <a:solidFill>
            <a:schemeClr val="accent1">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tx1"/>
                </a:solidFill>
              </a:rPr>
              <a:t>Widgets</a:t>
            </a:r>
          </a:p>
        </p:txBody>
      </p:sp>
      <p:sp>
        <p:nvSpPr>
          <p:cNvPr id="6" name="Title 5"/>
          <p:cNvSpPr>
            <a:spLocks noGrp="1"/>
          </p:cNvSpPr>
          <p:nvPr>
            <p:ph type="title"/>
          </p:nvPr>
        </p:nvSpPr>
        <p:spPr/>
        <p:txBody>
          <a:bodyPr/>
          <a:lstStyle/>
          <a:p>
            <a:r>
              <a:rPr lang="en-US"/>
              <a:t>Agenda</a:t>
            </a:r>
            <a:endParaRPr lang="en-US" dirty="0"/>
          </a:p>
        </p:txBody>
      </p:sp>
      <p:sp>
        <p:nvSpPr>
          <p:cNvPr id="20" name="Rectangle 19">
            <a:extLst>
              <a:ext uri="{FF2B5EF4-FFF2-40B4-BE49-F238E27FC236}">
                <a16:creationId xmlns:a16="http://schemas.microsoft.com/office/drawing/2014/main" id="{12B21EDB-A047-460E-A798-2CCB1D3823C0}"/>
              </a:ext>
            </a:extLst>
          </p:cNvPr>
          <p:cNvSpPr/>
          <p:nvPr/>
        </p:nvSpPr>
        <p:spPr bwMode="gray">
          <a:xfrm>
            <a:off x="609600" y="4245521"/>
            <a:ext cx="105973" cy="822960"/>
          </a:xfrm>
          <a:prstGeom prst="rect">
            <a:avLst/>
          </a:prstGeom>
          <a:solidFill>
            <a:schemeClr val="accent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3200" dirty="0"/>
          </a:p>
        </p:txBody>
      </p:sp>
      <p:sp>
        <p:nvSpPr>
          <p:cNvPr id="21" name="Rectangle 20">
            <a:extLst>
              <a:ext uri="{FF2B5EF4-FFF2-40B4-BE49-F238E27FC236}">
                <a16:creationId xmlns:a16="http://schemas.microsoft.com/office/drawing/2014/main" id="{0953FBE7-22AB-4AA0-A057-CE0820C5DB67}"/>
              </a:ext>
            </a:extLst>
          </p:cNvPr>
          <p:cNvSpPr/>
          <p:nvPr/>
        </p:nvSpPr>
        <p:spPr bwMode="gray">
          <a:xfrm>
            <a:off x="715575" y="4245521"/>
            <a:ext cx="5380426" cy="822960"/>
          </a:xfrm>
          <a:prstGeom prst="rect">
            <a:avLst/>
          </a:prstGeom>
          <a:solidFill>
            <a:schemeClr val="accent1">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tx1"/>
                </a:solidFill>
              </a:rPr>
              <a:t>External Dependencies &amp; Best Practices</a:t>
            </a:r>
          </a:p>
        </p:txBody>
      </p:sp>
      <p:sp>
        <p:nvSpPr>
          <p:cNvPr id="22" name="Rectangle 21">
            <a:extLst>
              <a:ext uri="{FF2B5EF4-FFF2-40B4-BE49-F238E27FC236}">
                <a16:creationId xmlns:a16="http://schemas.microsoft.com/office/drawing/2014/main" id="{12B21EDB-A047-460E-A798-2CCB1D3823C0}"/>
              </a:ext>
            </a:extLst>
          </p:cNvPr>
          <p:cNvSpPr/>
          <p:nvPr/>
        </p:nvSpPr>
        <p:spPr bwMode="gray">
          <a:xfrm>
            <a:off x="609600" y="5232070"/>
            <a:ext cx="105973" cy="822960"/>
          </a:xfrm>
          <a:prstGeom prst="rect">
            <a:avLst/>
          </a:prstGeom>
          <a:solidFill>
            <a:schemeClr val="accent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US" sz="3200" dirty="0"/>
          </a:p>
        </p:txBody>
      </p:sp>
      <p:sp>
        <p:nvSpPr>
          <p:cNvPr id="23" name="Rectangle 22">
            <a:extLst>
              <a:ext uri="{FF2B5EF4-FFF2-40B4-BE49-F238E27FC236}">
                <a16:creationId xmlns:a16="http://schemas.microsoft.com/office/drawing/2014/main" id="{0953FBE7-22AB-4AA0-A057-CE0820C5DB67}"/>
              </a:ext>
            </a:extLst>
          </p:cNvPr>
          <p:cNvSpPr/>
          <p:nvPr/>
        </p:nvSpPr>
        <p:spPr bwMode="gray">
          <a:xfrm>
            <a:off x="715575" y="5232069"/>
            <a:ext cx="5380426" cy="822960"/>
          </a:xfrm>
          <a:prstGeom prst="rect">
            <a:avLst/>
          </a:prstGeom>
          <a:solidFill>
            <a:schemeClr val="accent1">
              <a:alpha val="5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tx1"/>
                </a:solidFill>
              </a:rPr>
              <a:t>Bonus Lab!</a:t>
            </a:r>
          </a:p>
        </p:txBody>
      </p:sp>
    </p:spTree>
    <p:extLst>
      <p:ext uri="{BB962C8B-B14F-4D97-AF65-F5344CB8AC3E}">
        <p14:creationId xmlns:p14="http://schemas.microsoft.com/office/powerpoint/2010/main" val="2452680606"/>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21EB5-F1E4-A140-AE5D-79CF6EE6C64B}"/>
              </a:ext>
            </a:extLst>
          </p:cNvPr>
          <p:cNvSpPr>
            <a:spLocks noGrp="1"/>
          </p:cNvSpPr>
          <p:nvPr>
            <p:ph type="title"/>
          </p:nvPr>
        </p:nvSpPr>
        <p:spPr/>
        <p:txBody>
          <a:bodyPr/>
          <a:lstStyle/>
          <a:p>
            <a:r>
              <a:rPr lang="en-US" dirty="0"/>
              <a:t>$</a:t>
            </a:r>
            <a:r>
              <a:rPr lang="en-US" dirty="0" err="1"/>
              <a:t>scope.$broadcast</a:t>
            </a:r>
            <a:r>
              <a:rPr lang="en-US" dirty="0"/>
              <a:t>() vs $</a:t>
            </a:r>
            <a:r>
              <a:rPr lang="en-US" dirty="0" err="1"/>
              <a:t>scope.$emit</a:t>
            </a:r>
            <a:r>
              <a:rPr lang="en-US" dirty="0"/>
              <a:t>() </a:t>
            </a:r>
          </a:p>
        </p:txBody>
      </p:sp>
      <p:pic>
        <p:nvPicPr>
          <p:cNvPr id="4" name="Content Placeholder 3">
            <a:extLst>
              <a:ext uri="{FF2B5EF4-FFF2-40B4-BE49-F238E27FC236}">
                <a16:creationId xmlns:a16="http://schemas.microsoft.com/office/drawing/2014/main" id="{67A4CF3F-C6EB-C348-B44A-0164AB27DD6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2459" y="1890793"/>
            <a:ext cx="5061050" cy="3265841"/>
          </a:xfrm>
        </p:spPr>
      </p:pic>
      <p:pic>
        <p:nvPicPr>
          <p:cNvPr id="5" name="Picture 4">
            <a:extLst>
              <a:ext uri="{FF2B5EF4-FFF2-40B4-BE49-F238E27FC236}">
                <a16:creationId xmlns:a16="http://schemas.microsoft.com/office/drawing/2014/main" id="{C513A0E7-A727-514B-89DA-51B88C9533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63509" y="1890793"/>
            <a:ext cx="5774993" cy="3210896"/>
          </a:xfrm>
          <a:prstGeom prst="rect">
            <a:avLst/>
          </a:prstGeom>
        </p:spPr>
      </p:pic>
    </p:spTree>
    <p:extLst>
      <p:ext uri="{BB962C8B-B14F-4D97-AF65-F5344CB8AC3E}">
        <p14:creationId xmlns:p14="http://schemas.microsoft.com/office/powerpoint/2010/main" val="92475395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A6B6B-0318-524A-9229-CE25BF7A31E9}"/>
              </a:ext>
            </a:extLst>
          </p:cNvPr>
          <p:cNvSpPr>
            <a:spLocks noGrp="1"/>
          </p:cNvSpPr>
          <p:nvPr>
            <p:ph type="title"/>
          </p:nvPr>
        </p:nvSpPr>
        <p:spPr/>
        <p:txBody>
          <a:bodyPr/>
          <a:lstStyle/>
          <a:p>
            <a:r>
              <a:rPr lang="en-US" dirty="0"/>
              <a:t>$</a:t>
            </a:r>
            <a:r>
              <a:rPr lang="en-US" dirty="0" err="1"/>
              <a:t>rootScope</a:t>
            </a:r>
            <a:r>
              <a:rPr lang="en-US" dirty="0"/>
              <a:t>.$broadcast()</a:t>
            </a:r>
          </a:p>
        </p:txBody>
      </p:sp>
      <p:sp>
        <p:nvSpPr>
          <p:cNvPr id="3" name="Content Placeholder 2">
            <a:extLst>
              <a:ext uri="{FF2B5EF4-FFF2-40B4-BE49-F238E27FC236}">
                <a16:creationId xmlns:a16="http://schemas.microsoft.com/office/drawing/2014/main" id="{8F6C0A90-0370-F347-830F-2699EC34CD4D}"/>
              </a:ext>
            </a:extLst>
          </p:cNvPr>
          <p:cNvSpPr>
            <a:spLocks noGrp="1"/>
          </p:cNvSpPr>
          <p:nvPr>
            <p:ph idx="1"/>
          </p:nvPr>
        </p:nvSpPr>
        <p:spPr/>
        <p:txBody>
          <a:bodyPr/>
          <a:lstStyle/>
          <a:p>
            <a:r>
              <a:rPr lang="en-US" dirty="0"/>
              <a:t>Should be used when we have sibling widgets (no parent child relationship)</a:t>
            </a:r>
          </a:p>
          <a:p>
            <a:r>
              <a:rPr lang="en-US" dirty="0"/>
              <a:t>Here event will be broadcasted to all sibling widgets </a:t>
            </a:r>
          </a:p>
          <a:p>
            <a:r>
              <a:rPr lang="en-US" dirty="0"/>
              <a:t>We will be using this communicate between our widgets. Ex: </a:t>
            </a:r>
            <a:r>
              <a:rPr lang="en-US" b="1" dirty="0"/>
              <a:t>$</a:t>
            </a:r>
            <a:r>
              <a:rPr lang="en-US" b="1" dirty="0" err="1"/>
              <a:t>rootScope</a:t>
            </a:r>
            <a:r>
              <a:rPr lang="en-US" b="1" dirty="0"/>
              <a:t>.$broadcast(”</a:t>
            </a:r>
            <a:r>
              <a:rPr lang="en-US" b="1" dirty="0" err="1"/>
              <a:t>EventName</a:t>
            </a:r>
            <a:r>
              <a:rPr lang="en-US" b="1" dirty="0"/>
              <a:t>", "data");</a:t>
            </a:r>
          </a:p>
          <a:p>
            <a:r>
              <a:rPr lang="en-US" dirty="0"/>
              <a:t>Event can be caught using $</a:t>
            </a:r>
            <a:r>
              <a:rPr lang="en-US" dirty="0" err="1"/>
              <a:t>scope.$on</a:t>
            </a:r>
            <a:r>
              <a:rPr lang="en-US" dirty="0"/>
              <a:t>() or $</a:t>
            </a:r>
            <a:r>
              <a:rPr lang="en-US" dirty="0" err="1"/>
              <a:t>rootScope</a:t>
            </a:r>
            <a:r>
              <a:rPr lang="en-US" dirty="0"/>
              <a:t>.$on() Ex:</a:t>
            </a:r>
          </a:p>
          <a:p>
            <a:pPr marL="0" indent="0">
              <a:buNone/>
            </a:pPr>
            <a:r>
              <a:rPr lang="en-US" dirty="0"/>
              <a:t> </a:t>
            </a:r>
            <a:r>
              <a:rPr lang="en-US" b="1" dirty="0"/>
              <a:t>$</a:t>
            </a:r>
            <a:r>
              <a:rPr lang="en-US" b="1" dirty="0" err="1"/>
              <a:t>scope.$on</a:t>
            </a:r>
            <a:r>
              <a:rPr lang="en-US" b="1" dirty="0"/>
              <a:t>("</a:t>
            </a:r>
            <a:r>
              <a:rPr lang="en-US" b="1" dirty="0" err="1"/>
              <a:t>EventName</a:t>
            </a:r>
            <a:r>
              <a:rPr lang="en-US" b="1" dirty="0"/>
              <a:t>", function (</a:t>
            </a:r>
            <a:r>
              <a:rPr lang="en-US" b="1" dirty="0" err="1"/>
              <a:t>evt</a:t>
            </a:r>
            <a:r>
              <a:rPr lang="en-US" b="1" dirty="0"/>
              <a:t>, data) {</a:t>
            </a:r>
          </a:p>
          <a:p>
            <a:pPr marL="0" indent="0">
              <a:buNone/>
            </a:pPr>
            <a:r>
              <a:rPr lang="en-US" b="1" dirty="0"/>
              <a:t> 		//Do something</a:t>
            </a:r>
          </a:p>
          <a:p>
            <a:pPr marL="0" indent="0">
              <a:buNone/>
            </a:pPr>
            <a:r>
              <a:rPr lang="en-US" dirty="0"/>
              <a:t>	});</a:t>
            </a:r>
          </a:p>
        </p:txBody>
      </p:sp>
    </p:spTree>
    <p:extLst>
      <p:ext uri="{BB962C8B-B14F-4D97-AF65-F5344CB8AC3E}">
        <p14:creationId xmlns:p14="http://schemas.microsoft.com/office/powerpoint/2010/main" val="162153712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369F07-AB81-ED4C-8B70-E84DA8270752}"/>
              </a:ext>
            </a:extLst>
          </p:cNvPr>
          <p:cNvSpPr>
            <a:spLocks noGrp="1"/>
          </p:cNvSpPr>
          <p:nvPr>
            <p:ph type="body" sz="quarter" idx="10"/>
          </p:nvPr>
        </p:nvSpPr>
        <p:spPr/>
        <p:txBody>
          <a:bodyPr/>
          <a:lstStyle/>
          <a:p>
            <a:r>
              <a:rPr lang="en-US" b="1" dirty="0"/>
              <a:t>Lab 5</a:t>
            </a:r>
            <a:br>
              <a:rPr lang="en-US" dirty="0"/>
            </a:br>
            <a:r>
              <a:rPr lang="en-US" dirty="0"/>
              <a:t>List Widget</a:t>
            </a:r>
          </a:p>
        </p:txBody>
      </p:sp>
    </p:spTree>
    <p:extLst>
      <p:ext uri="{BB962C8B-B14F-4D97-AF65-F5344CB8AC3E}">
        <p14:creationId xmlns:p14="http://schemas.microsoft.com/office/powerpoint/2010/main" val="216027126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A6B6B-0318-524A-9229-CE25BF7A31E9}"/>
              </a:ext>
            </a:extLst>
          </p:cNvPr>
          <p:cNvSpPr>
            <a:spLocks noGrp="1"/>
          </p:cNvSpPr>
          <p:nvPr>
            <p:ph type="title"/>
          </p:nvPr>
        </p:nvSpPr>
        <p:spPr/>
        <p:txBody>
          <a:bodyPr/>
          <a:lstStyle/>
          <a:p>
            <a:r>
              <a:rPr lang="en-US" dirty="0"/>
              <a:t>$</a:t>
            </a:r>
            <a:r>
              <a:rPr lang="en-US" dirty="0" err="1"/>
              <a:t>rootScope</a:t>
            </a:r>
            <a:r>
              <a:rPr lang="en-US" dirty="0"/>
              <a:t>.$broadcast()</a:t>
            </a:r>
          </a:p>
        </p:txBody>
      </p:sp>
      <p:sp>
        <p:nvSpPr>
          <p:cNvPr id="3" name="Content Placeholder 2">
            <a:extLst>
              <a:ext uri="{FF2B5EF4-FFF2-40B4-BE49-F238E27FC236}">
                <a16:creationId xmlns:a16="http://schemas.microsoft.com/office/drawing/2014/main" id="{8F6C0A90-0370-F347-830F-2699EC34CD4D}"/>
              </a:ext>
            </a:extLst>
          </p:cNvPr>
          <p:cNvSpPr>
            <a:spLocks noGrp="1"/>
          </p:cNvSpPr>
          <p:nvPr>
            <p:ph idx="1"/>
          </p:nvPr>
        </p:nvSpPr>
        <p:spPr/>
        <p:txBody>
          <a:bodyPr/>
          <a:lstStyle/>
          <a:p>
            <a:r>
              <a:rPr lang="en-US" dirty="0"/>
              <a:t>Should be used when we have sibling widgets (no parent child relationship)</a:t>
            </a:r>
          </a:p>
          <a:p>
            <a:r>
              <a:rPr lang="en-US" dirty="0"/>
              <a:t>Here event will be broadcasted to all sibling widgets </a:t>
            </a:r>
          </a:p>
          <a:p>
            <a:r>
              <a:rPr lang="en-US" dirty="0"/>
              <a:t>We will be using this communicate between our widgets. Ex: </a:t>
            </a:r>
            <a:r>
              <a:rPr lang="en-US" b="1" dirty="0"/>
              <a:t>$</a:t>
            </a:r>
            <a:r>
              <a:rPr lang="en-US" b="1" dirty="0" err="1"/>
              <a:t>rootScope</a:t>
            </a:r>
            <a:r>
              <a:rPr lang="en-US" b="1" dirty="0"/>
              <a:t>.$broadcast(”</a:t>
            </a:r>
            <a:r>
              <a:rPr lang="en-US" b="1" dirty="0" err="1"/>
              <a:t>EventName</a:t>
            </a:r>
            <a:r>
              <a:rPr lang="en-US" b="1" dirty="0"/>
              <a:t>", "data");</a:t>
            </a:r>
          </a:p>
          <a:p>
            <a:r>
              <a:rPr lang="en-US" dirty="0"/>
              <a:t>Event can be caught using $</a:t>
            </a:r>
            <a:r>
              <a:rPr lang="en-US" dirty="0" err="1"/>
              <a:t>scope.$on</a:t>
            </a:r>
            <a:r>
              <a:rPr lang="en-US" dirty="0"/>
              <a:t>() or $</a:t>
            </a:r>
            <a:r>
              <a:rPr lang="en-US" dirty="0" err="1"/>
              <a:t>rootScope</a:t>
            </a:r>
            <a:r>
              <a:rPr lang="en-US" dirty="0"/>
              <a:t>.$on() Ex:</a:t>
            </a:r>
          </a:p>
          <a:p>
            <a:pPr marL="0" indent="0">
              <a:buNone/>
            </a:pPr>
            <a:r>
              <a:rPr lang="en-US" dirty="0"/>
              <a:t> </a:t>
            </a:r>
            <a:r>
              <a:rPr lang="en-US" b="1" dirty="0"/>
              <a:t>$</a:t>
            </a:r>
            <a:r>
              <a:rPr lang="en-US" b="1" dirty="0" err="1"/>
              <a:t>scope.$on</a:t>
            </a:r>
            <a:r>
              <a:rPr lang="en-US" b="1" dirty="0"/>
              <a:t>("</a:t>
            </a:r>
            <a:r>
              <a:rPr lang="en-US" b="1" dirty="0" err="1"/>
              <a:t>EventName</a:t>
            </a:r>
            <a:r>
              <a:rPr lang="en-US" b="1" dirty="0"/>
              <a:t>", function (</a:t>
            </a:r>
            <a:r>
              <a:rPr lang="en-US" b="1" dirty="0" err="1"/>
              <a:t>evt</a:t>
            </a:r>
            <a:r>
              <a:rPr lang="en-US" b="1" dirty="0"/>
              <a:t>, data) {</a:t>
            </a:r>
          </a:p>
          <a:p>
            <a:pPr marL="0" indent="0">
              <a:buNone/>
            </a:pPr>
            <a:r>
              <a:rPr lang="en-US" b="1" dirty="0"/>
              <a:t> 		//Do something</a:t>
            </a:r>
          </a:p>
          <a:p>
            <a:pPr marL="0" indent="0">
              <a:buNone/>
            </a:pPr>
            <a:r>
              <a:rPr lang="en-US" dirty="0"/>
              <a:t>	});</a:t>
            </a:r>
          </a:p>
        </p:txBody>
      </p:sp>
    </p:spTree>
    <p:extLst>
      <p:ext uri="{BB962C8B-B14F-4D97-AF65-F5344CB8AC3E}">
        <p14:creationId xmlns:p14="http://schemas.microsoft.com/office/powerpoint/2010/main" val="141496685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369F07-AB81-ED4C-8B70-E84DA8270752}"/>
              </a:ext>
            </a:extLst>
          </p:cNvPr>
          <p:cNvSpPr>
            <a:spLocks noGrp="1"/>
          </p:cNvSpPr>
          <p:nvPr>
            <p:ph type="body" sz="quarter" idx="10"/>
          </p:nvPr>
        </p:nvSpPr>
        <p:spPr/>
        <p:txBody>
          <a:bodyPr/>
          <a:lstStyle/>
          <a:p>
            <a:r>
              <a:rPr lang="en-US" b="1" dirty="0"/>
              <a:t>Lab 5</a:t>
            </a:r>
            <a:br>
              <a:rPr lang="en-US" dirty="0"/>
            </a:br>
            <a:r>
              <a:rPr lang="en-US" dirty="0"/>
              <a:t>List Widget</a:t>
            </a:r>
          </a:p>
        </p:txBody>
      </p:sp>
    </p:spTree>
    <p:extLst>
      <p:ext uri="{BB962C8B-B14F-4D97-AF65-F5344CB8AC3E}">
        <p14:creationId xmlns:p14="http://schemas.microsoft.com/office/powerpoint/2010/main" val="222592468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A369F07-AB81-ED4C-8B70-E84DA8270752}"/>
              </a:ext>
            </a:extLst>
          </p:cNvPr>
          <p:cNvSpPr>
            <a:spLocks noGrp="1"/>
          </p:cNvSpPr>
          <p:nvPr>
            <p:ph type="body" sz="quarter" idx="10"/>
          </p:nvPr>
        </p:nvSpPr>
        <p:spPr/>
        <p:txBody>
          <a:bodyPr/>
          <a:lstStyle/>
          <a:p>
            <a:r>
              <a:rPr lang="en-US" b="1" dirty="0"/>
              <a:t>Lab 6</a:t>
            </a:r>
            <a:br>
              <a:rPr lang="en-US" dirty="0"/>
            </a:br>
            <a:r>
              <a:rPr lang="en-US" dirty="0"/>
              <a:t>Submit an Idea Page</a:t>
            </a:r>
          </a:p>
        </p:txBody>
      </p:sp>
    </p:spTree>
    <p:extLst>
      <p:ext uri="{BB962C8B-B14F-4D97-AF65-F5344CB8AC3E}">
        <p14:creationId xmlns:p14="http://schemas.microsoft.com/office/powerpoint/2010/main" val="4002535319"/>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a:t>Questions?</a:t>
            </a:r>
            <a:endParaRPr lang="en-US" dirty="0"/>
          </a:p>
        </p:txBody>
      </p:sp>
      <p:pic>
        <p:nvPicPr>
          <p:cNvPr id="3" name="Picture 2">
            <a:extLst>
              <a:ext uri="{FF2B5EF4-FFF2-40B4-BE49-F238E27FC236}">
                <a16:creationId xmlns:a16="http://schemas.microsoft.com/office/drawing/2014/main" id="{FB211F40-67E6-604C-80EC-4B793B76A2A2}"/>
              </a:ext>
            </a:extLst>
          </p:cNvPr>
          <p:cNvPicPr>
            <a:picLocks noChangeAspect="1"/>
          </p:cNvPicPr>
          <p:nvPr/>
        </p:nvPicPr>
        <p:blipFill>
          <a:blip r:embed="rId3"/>
          <a:stretch>
            <a:fillRect/>
          </a:stretch>
        </p:blipFill>
        <p:spPr>
          <a:xfrm>
            <a:off x="4029774" y="316315"/>
            <a:ext cx="7679196" cy="5766040"/>
          </a:xfrm>
          <a:prstGeom prst="rect">
            <a:avLst/>
          </a:prstGeom>
        </p:spPr>
      </p:pic>
    </p:spTree>
    <p:extLst>
      <p:ext uri="{BB962C8B-B14F-4D97-AF65-F5344CB8AC3E}">
        <p14:creationId xmlns:p14="http://schemas.microsoft.com/office/powerpoint/2010/main" val="300670979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853322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a:t>Speaker Introduction</a:t>
            </a:r>
            <a:endParaRPr lang="en-US" sz="3200" dirty="0"/>
          </a:p>
        </p:txBody>
      </p:sp>
      <p:sp>
        <p:nvSpPr>
          <p:cNvPr id="21" name="Rectangle 20">
            <a:extLst>
              <a:ext uri="{FF2B5EF4-FFF2-40B4-BE49-F238E27FC236}">
                <a16:creationId xmlns:a16="http://schemas.microsoft.com/office/drawing/2014/main" id="{D62DD085-FCFC-4711-99A1-E3AFF0E5C587}"/>
              </a:ext>
            </a:extLst>
          </p:cNvPr>
          <p:cNvSpPr/>
          <p:nvPr/>
        </p:nvSpPr>
        <p:spPr>
          <a:xfrm>
            <a:off x="625033" y="1487851"/>
            <a:ext cx="10984375" cy="2280212"/>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rgbClr val="FFFFFF"/>
              </a:solidFill>
            </a:endParaRPr>
          </a:p>
        </p:txBody>
      </p:sp>
      <p:sp>
        <p:nvSpPr>
          <p:cNvPr id="22" name="Content Placeholder 2">
            <a:extLst>
              <a:ext uri="{FF2B5EF4-FFF2-40B4-BE49-F238E27FC236}">
                <a16:creationId xmlns:a16="http://schemas.microsoft.com/office/drawing/2014/main" id="{C1AEE7C7-315F-4332-8B9E-2477BEAD08B4}"/>
              </a:ext>
            </a:extLst>
          </p:cNvPr>
          <p:cNvSpPr txBox="1">
            <a:spLocks/>
          </p:cNvSpPr>
          <p:nvPr/>
        </p:nvSpPr>
        <p:spPr>
          <a:xfrm>
            <a:off x="3074243" y="1673349"/>
            <a:ext cx="8590219" cy="2226206"/>
          </a:xfrm>
          <a:prstGeom prst="rect">
            <a:avLst/>
          </a:prstGeom>
        </p:spPr>
        <p:txBody>
          <a:bodyPr/>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00000"/>
              </a:lnSpc>
              <a:buNone/>
            </a:pPr>
            <a:r>
              <a:rPr lang="en-US" b="1" dirty="0">
                <a:solidFill>
                  <a:schemeClr val="bg1"/>
                </a:solidFill>
              </a:rPr>
              <a:t>Name: </a:t>
            </a:r>
            <a:r>
              <a:rPr lang="en-US" dirty="0">
                <a:solidFill>
                  <a:schemeClr val="bg1"/>
                </a:solidFill>
              </a:rPr>
              <a:t>Sushruth Chandrashekar</a:t>
            </a:r>
          </a:p>
          <a:p>
            <a:pPr marL="0" indent="0">
              <a:lnSpc>
                <a:spcPct val="100000"/>
              </a:lnSpc>
              <a:buFont typeface="Arial"/>
              <a:buNone/>
            </a:pPr>
            <a:r>
              <a:rPr lang="en-US" b="1" dirty="0">
                <a:solidFill>
                  <a:schemeClr val="bg1"/>
                </a:solidFill>
              </a:rPr>
              <a:t>Title: </a:t>
            </a:r>
            <a:r>
              <a:rPr lang="en-US" dirty="0">
                <a:solidFill>
                  <a:schemeClr val="bg1"/>
                </a:solidFill>
              </a:rPr>
              <a:t>Senior UI Developer</a:t>
            </a:r>
          </a:p>
          <a:p>
            <a:pPr marL="0" indent="0">
              <a:lnSpc>
                <a:spcPct val="100000"/>
              </a:lnSpc>
              <a:buFont typeface="Arial"/>
              <a:buNone/>
            </a:pPr>
            <a:r>
              <a:rPr lang="en-US" b="1" dirty="0">
                <a:solidFill>
                  <a:schemeClr val="bg1"/>
                </a:solidFill>
              </a:rPr>
              <a:t>Function: </a:t>
            </a:r>
            <a:r>
              <a:rPr lang="en-US" dirty="0">
                <a:solidFill>
                  <a:schemeClr val="bg1"/>
                </a:solidFill>
              </a:rPr>
              <a:t>Platform Innovation Practice</a:t>
            </a:r>
          </a:p>
          <a:p>
            <a:pPr marL="0" indent="0">
              <a:lnSpc>
                <a:spcPct val="100000"/>
              </a:lnSpc>
              <a:buFont typeface="Arial"/>
              <a:buNone/>
            </a:pPr>
            <a:r>
              <a:rPr lang="en-US" b="1" dirty="0">
                <a:solidFill>
                  <a:schemeClr val="bg1"/>
                </a:solidFill>
              </a:rPr>
              <a:t>Company: </a:t>
            </a:r>
            <a:r>
              <a:rPr lang="en-US" dirty="0">
                <a:solidFill>
                  <a:schemeClr val="bg1"/>
                </a:solidFill>
              </a:rPr>
              <a:t>ServiceNow (San Diego, USA)</a:t>
            </a:r>
          </a:p>
        </p:txBody>
      </p:sp>
      <p:grpSp>
        <p:nvGrpSpPr>
          <p:cNvPr id="23" name="Group 22">
            <a:extLst>
              <a:ext uri="{FF2B5EF4-FFF2-40B4-BE49-F238E27FC236}">
                <a16:creationId xmlns:a16="http://schemas.microsoft.com/office/drawing/2014/main" id="{5A92D473-CA66-4E3E-89C4-63F032E3806F}"/>
              </a:ext>
            </a:extLst>
          </p:cNvPr>
          <p:cNvGrpSpPr/>
          <p:nvPr/>
        </p:nvGrpSpPr>
        <p:grpSpPr>
          <a:xfrm>
            <a:off x="786874" y="1642892"/>
            <a:ext cx="2029968" cy="2027903"/>
            <a:chOff x="786874" y="1229233"/>
            <a:chExt cx="2029968" cy="2027903"/>
          </a:xfrm>
        </p:grpSpPr>
        <p:grpSp>
          <p:nvGrpSpPr>
            <p:cNvPr id="25" name="Group 24">
              <a:extLst>
                <a:ext uri="{FF2B5EF4-FFF2-40B4-BE49-F238E27FC236}">
                  <a16:creationId xmlns:a16="http://schemas.microsoft.com/office/drawing/2014/main" id="{782A4439-C0D4-40B1-B43F-259F1CDDD7D1}"/>
                </a:ext>
              </a:extLst>
            </p:cNvPr>
            <p:cNvGrpSpPr/>
            <p:nvPr/>
          </p:nvGrpSpPr>
          <p:grpSpPr>
            <a:xfrm>
              <a:off x="786875" y="1229233"/>
              <a:ext cx="2027903" cy="2027903"/>
              <a:chOff x="725590" y="1218271"/>
              <a:chExt cx="2027903" cy="2027903"/>
            </a:xfrm>
          </p:grpSpPr>
          <p:sp>
            <p:nvSpPr>
              <p:cNvPr id="27" name="Rectangle 26">
                <a:extLst>
                  <a:ext uri="{FF2B5EF4-FFF2-40B4-BE49-F238E27FC236}">
                    <a16:creationId xmlns:a16="http://schemas.microsoft.com/office/drawing/2014/main" id="{D8F77B1B-BA59-4395-81D6-B4AE92803C52}"/>
                  </a:ext>
                </a:extLst>
              </p:cNvPr>
              <p:cNvSpPr/>
              <p:nvPr/>
            </p:nvSpPr>
            <p:spPr>
              <a:xfrm>
                <a:off x="725590" y="1218271"/>
                <a:ext cx="2027903" cy="202790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latin typeface="Calibri" charset="0"/>
                  <a:ea typeface="Calibri" charset="0"/>
                  <a:cs typeface="Calibri" charset="0"/>
                </a:endParaRPr>
              </a:p>
            </p:txBody>
          </p:sp>
          <p:grpSp>
            <p:nvGrpSpPr>
              <p:cNvPr id="28" name="Group 215">
                <a:extLst>
                  <a:ext uri="{FF2B5EF4-FFF2-40B4-BE49-F238E27FC236}">
                    <a16:creationId xmlns:a16="http://schemas.microsoft.com/office/drawing/2014/main" id="{66C54218-4AAC-4795-A740-C5C7B7CAEB80}"/>
                  </a:ext>
                </a:extLst>
              </p:cNvPr>
              <p:cNvGrpSpPr>
                <a:grpSpLocks noChangeAspect="1"/>
              </p:cNvGrpSpPr>
              <p:nvPr/>
            </p:nvGrpSpPr>
            <p:grpSpPr bwMode="auto">
              <a:xfrm>
                <a:off x="943740" y="1399179"/>
                <a:ext cx="1586005" cy="1493941"/>
                <a:chOff x="1073" y="1074"/>
                <a:chExt cx="758" cy="714"/>
              </a:xfrm>
              <a:solidFill>
                <a:schemeClr val="bg2"/>
              </a:solidFill>
            </p:grpSpPr>
            <p:sp>
              <p:nvSpPr>
                <p:cNvPr id="29" name="Freeform 216">
                  <a:extLst>
                    <a:ext uri="{FF2B5EF4-FFF2-40B4-BE49-F238E27FC236}">
                      <a16:creationId xmlns:a16="http://schemas.microsoft.com/office/drawing/2014/main" id="{1E1E06E5-030C-4EAC-9B5D-FF50FC19BE15}"/>
                    </a:ext>
                  </a:extLst>
                </p:cNvPr>
                <p:cNvSpPr>
                  <a:spLocks noEditPoints="1"/>
                </p:cNvSpPr>
                <p:nvPr/>
              </p:nvSpPr>
              <p:spPr bwMode="auto">
                <a:xfrm>
                  <a:off x="1077" y="1077"/>
                  <a:ext cx="749" cy="709"/>
                </a:xfrm>
                <a:custGeom>
                  <a:avLst/>
                  <a:gdLst>
                    <a:gd name="T0" fmla="*/ 2 w 314"/>
                    <a:gd name="T1" fmla="*/ 297 h 297"/>
                    <a:gd name="T2" fmla="*/ 51 w 314"/>
                    <a:gd name="T3" fmla="*/ 239 h 297"/>
                    <a:gd name="T4" fmla="*/ 99 w 314"/>
                    <a:gd name="T5" fmla="*/ 225 h 297"/>
                    <a:gd name="T6" fmla="*/ 119 w 314"/>
                    <a:gd name="T7" fmla="*/ 207 h 297"/>
                    <a:gd name="T8" fmla="*/ 113 w 314"/>
                    <a:gd name="T9" fmla="*/ 207 h 297"/>
                    <a:gd name="T10" fmla="*/ 68 w 314"/>
                    <a:gd name="T11" fmla="*/ 192 h 297"/>
                    <a:gd name="T12" fmla="*/ 78 w 314"/>
                    <a:gd name="T13" fmla="*/ 187 h 297"/>
                    <a:gd name="T14" fmla="*/ 73 w 314"/>
                    <a:gd name="T15" fmla="*/ 168 h 297"/>
                    <a:gd name="T16" fmla="*/ 75 w 314"/>
                    <a:gd name="T17" fmla="*/ 133 h 297"/>
                    <a:gd name="T18" fmla="*/ 94 w 314"/>
                    <a:gd name="T19" fmla="*/ 46 h 297"/>
                    <a:gd name="T20" fmla="*/ 148 w 314"/>
                    <a:gd name="T21" fmla="*/ 3 h 297"/>
                    <a:gd name="T22" fmla="*/ 166 w 314"/>
                    <a:gd name="T23" fmla="*/ 3 h 297"/>
                    <a:gd name="T24" fmla="*/ 219 w 314"/>
                    <a:gd name="T25" fmla="*/ 46 h 297"/>
                    <a:gd name="T26" fmla="*/ 238 w 314"/>
                    <a:gd name="T27" fmla="*/ 133 h 297"/>
                    <a:gd name="T28" fmla="*/ 240 w 314"/>
                    <a:gd name="T29" fmla="*/ 168 h 297"/>
                    <a:gd name="T30" fmla="*/ 236 w 314"/>
                    <a:gd name="T31" fmla="*/ 187 h 297"/>
                    <a:gd name="T32" fmla="*/ 245 w 314"/>
                    <a:gd name="T33" fmla="*/ 192 h 297"/>
                    <a:gd name="T34" fmla="*/ 200 w 314"/>
                    <a:gd name="T35" fmla="*/ 207 h 297"/>
                    <a:gd name="T36" fmla="*/ 195 w 314"/>
                    <a:gd name="T37" fmla="*/ 207 h 297"/>
                    <a:gd name="T38" fmla="*/ 214 w 314"/>
                    <a:gd name="T39" fmla="*/ 225 h 297"/>
                    <a:gd name="T40" fmla="*/ 263 w 314"/>
                    <a:gd name="T41" fmla="*/ 239 h 297"/>
                    <a:gd name="T42" fmla="*/ 311 w 314"/>
                    <a:gd name="T43" fmla="*/ 297 h 297"/>
                    <a:gd name="T44" fmla="*/ 306 w 314"/>
                    <a:gd name="T45" fmla="*/ 291 h 297"/>
                    <a:gd name="T46" fmla="*/ 254 w 314"/>
                    <a:gd name="T47" fmla="*/ 245 h 297"/>
                    <a:gd name="T48" fmla="*/ 209 w 314"/>
                    <a:gd name="T49" fmla="*/ 229 h 297"/>
                    <a:gd name="T50" fmla="*/ 199 w 314"/>
                    <a:gd name="T51" fmla="*/ 221 h 297"/>
                    <a:gd name="T52" fmla="*/ 196 w 314"/>
                    <a:gd name="T53" fmla="*/ 220 h 297"/>
                    <a:gd name="T54" fmla="*/ 189 w 314"/>
                    <a:gd name="T55" fmla="*/ 208 h 297"/>
                    <a:gd name="T56" fmla="*/ 201 w 314"/>
                    <a:gd name="T57" fmla="*/ 201 h 297"/>
                    <a:gd name="T58" fmla="*/ 230 w 314"/>
                    <a:gd name="T59" fmla="*/ 190 h 297"/>
                    <a:gd name="T60" fmla="*/ 234 w 314"/>
                    <a:gd name="T61" fmla="*/ 166 h 297"/>
                    <a:gd name="T62" fmla="*/ 226 w 314"/>
                    <a:gd name="T63" fmla="*/ 133 h 297"/>
                    <a:gd name="T64" fmla="*/ 233 w 314"/>
                    <a:gd name="T65" fmla="*/ 131 h 297"/>
                    <a:gd name="T66" fmla="*/ 214 w 314"/>
                    <a:gd name="T67" fmla="*/ 47 h 297"/>
                    <a:gd name="T68" fmla="*/ 151 w 314"/>
                    <a:gd name="T69" fmla="*/ 9 h 297"/>
                    <a:gd name="T70" fmla="*/ 100 w 314"/>
                    <a:gd name="T71" fmla="*/ 47 h 297"/>
                    <a:gd name="T72" fmla="*/ 81 w 314"/>
                    <a:gd name="T73" fmla="*/ 131 h 297"/>
                    <a:gd name="T74" fmla="*/ 88 w 314"/>
                    <a:gd name="T75" fmla="*/ 133 h 297"/>
                    <a:gd name="T76" fmla="*/ 79 w 314"/>
                    <a:gd name="T77" fmla="*/ 166 h 297"/>
                    <a:gd name="T78" fmla="*/ 83 w 314"/>
                    <a:gd name="T79" fmla="*/ 190 h 297"/>
                    <a:gd name="T80" fmla="*/ 112 w 314"/>
                    <a:gd name="T81" fmla="*/ 201 h 297"/>
                    <a:gd name="T82" fmla="*/ 124 w 314"/>
                    <a:gd name="T83" fmla="*/ 209 h 297"/>
                    <a:gd name="T84" fmla="*/ 116 w 314"/>
                    <a:gd name="T85" fmla="*/ 221 h 297"/>
                    <a:gd name="T86" fmla="*/ 114 w 314"/>
                    <a:gd name="T87" fmla="*/ 221 h 297"/>
                    <a:gd name="T88" fmla="*/ 104 w 314"/>
                    <a:gd name="T89" fmla="*/ 229 h 297"/>
                    <a:gd name="T90" fmla="*/ 60 w 314"/>
                    <a:gd name="T91" fmla="*/ 245 h 297"/>
                    <a:gd name="T92" fmla="*/ 51 w 314"/>
                    <a:gd name="T93" fmla="*/ 245 h 297"/>
                    <a:gd name="T94" fmla="*/ 8 w 314"/>
                    <a:gd name="T95" fmla="*/ 29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4" h="297">
                      <a:moveTo>
                        <a:pt x="311" y="297"/>
                      </a:moveTo>
                      <a:cubicBezTo>
                        <a:pt x="2" y="297"/>
                        <a:pt x="2" y="297"/>
                        <a:pt x="2" y="297"/>
                      </a:cubicBezTo>
                      <a:cubicBezTo>
                        <a:pt x="2" y="294"/>
                        <a:pt x="2" y="294"/>
                        <a:pt x="2" y="294"/>
                      </a:cubicBezTo>
                      <a:cubicBezTo>
                        <a:pt x="2" y="293"/>
                        <a:pt x="0" y="246"/>
                        <a:pt x="51" y="239"/>
                      </a:cubicBezTo>
                      <a:cubicBezTo>
                        <a:pt x="59" y="239"/>
                        <a:pt x="59" y="239"/>
                        <a:pt x="59" y="239"/>
                      </a:cubicBezTo>
                      <a:cubicBezTo>
                        <a:pt x="61" y="239"/>
                        <a:pt x="82" y="234"/>
                        <a:pt x="99" y="225"/>
                      </a:cubicBezTo>
                      <a:cubicBezTo>
                        <a:pt x="101" y="221"/>
                        <a:pt x="105" y="215"/>
                        <a:pt x="114" y="215"/>
                      </a:cubicBezTo>
                      <a:cubicBezTo>
                        <a:pt x="116" y="212"/>
                        <a:pt x="118" y="210"/>
                        <a:pt x="119" y="207"/>
                      </a:cubicBezTo>
                      <a:cubicBezTo>
                        <a:pt x="119" y="206"/>
                        <a:pt x="119" y="206"/>
                        <a:pt x="119" y="206"/>
                      </a:cubicBezTo>
                      <a:cubicBezTo>
                        <a:pt x="113" y="207"/>
                        <a:pt x="113" y="207"/>
                        <a:pt x="113" y="207"/>
                      </a:cubicBezTo>
                      <a:cubicBezTo>
                        <a:pt x="94" y="210"/>
                        <a:pt x="74" y="196"/>
                        <a:pt x="73" y="195"/>
                      </a:cubicBezTo>
                      <a:cubicBezTo>
                        <a:pt x="68" y="192"/>
                        <a:pt x="68" y="192"/>
                        <a:pt x="68" y="192"/>
                      </a:cubicBezTo>
                      <a:cubicBezTo>
                        <a:pt x="74" y="190"/>
                        <a:pt x="74" y="190"/>
                        <a:pt x="74" y="190"/>
                      </a:cubicBezTo>
                      <a:cubicBezTo>
                        <a:pt x="77" y="189"/>
                        <a:pt x="78" y="188"/>
                        <a:pt x="78" y="187"/>
                      </a:cubicBezTo>
                      <a:cubicBezTo>
                        <a:pt x="79" y="185"/>
                        <a:pt x="77" y="178"/>
                        <a:pt x="74" y="169"/>
                      </a:cubicBezTo>
                      <a:cubicBezTo>
                        <a:pt x="73" y="168"/>
                        <a:pt x="73" y="168"/>
                        <a:pt x="73" y="168"/>
                      </a:cubicBezTo>
                      <a:cubicBezTo>
                        <a:pt x="69" y="156"/>
                        <a:pt x="75" y="143"/>
                        <a:pt x="78" y="137"/>
                      </a:cubicBezTo>
                      <a:cubicBezTo>
                        <a:pt x="77" y="136"/>
                        <a:pt x="76" y="135"/>
                        <a:pt x="75" y="133"/>
                      </a:cubicBezTo>
                      <a:cubicBezTo>
                        <a:pt x="71" y="126"/>
                        <a:pt x="73" y="111"/>
                        <a:pt x="80" y="96"/>
                      </a:cubicBezTo>
                      <a:cubicBezTo>
                        <a:pt x="88" y="78"/>
                        <a:pt x="94" y="46"/>
                        <a:pt x="94" y="46"/>
                      </a:cubicBezTo>
                      <a:cubicBezTo>
                        <a:pt x="94" y="45"/>
                        <a:pt x="94" y="45"/>
                        <a:pt x="94" y="45"/>
                      </a:cubicBezTo>
                      <a:cubicBezTo>
                        <a:pt x="111" y="0"/>
                        <a:pt x="148" y="3"/>
                        <a:pt x="148" y="3"/>
                      </a:cubicBezTo>
                      <a:cubicBezTo>
                        <a:pt x="163" y="3"/>
                        <a:pt x="163" y="3"/>
                        <a:pt x="163" y="3"/>
                      </a:cubicBezTo>
                      <a:cubicBezTo>
                        <a:pt x="166" y="3"/>
                        <a:pt x="166" y="3"/>
                        <a:pt x="166" y="3"/>
                      </a:cubicBezTo>
                      <a:cubicBezTo>
                        <a:pt x="166" y="3"/>
                        <a:pt x="202" y="0"/>
                        <a:pt x="219" y="45"/>
                      </a:cubicBezTo>
                      <a:cubicBezTo>
                        <a:pt x="219" y="46"/>
                        <a:pt x="219" y="46"/>
                        <a:pt x="219" y="46"/>
                      </a:cubicBezTo>
                      <a:cubicBezTo>
                        <a:pt x="219" y="46"/>
                        <a:pt x="226" y="78"/>
                        <a:pt x="234" y="96"/>
                      </a:cubicBezTo>
                      <a:cubicBezTo>
                        <a:pt x="240" y="111"/>
                        <a:pt x="242" y="126"/>
                        <a:pt x="238" y="133"/>
                      </a:cubicBezTo>
                      <a:cubicBezTo>
                        <a:pt x="237" y="135"/>
                        <a:pt x="236" y="136"/>
                        <a:pt x="235" y="137"/>
                      </a:cubicBezTo>
                      <a:cubicBezTo>
                        <a:pt x="239" y="143"/>
                        <a:pt x="245" y="156"/>
                        <a:pt x="240" y="168"/>
                      </a:cubicBezTo>
                      <a:cubicBezTo>
                        <a:pt x="240" y="169"/>
                        <a:pt x="240" y="169"/>
                        <a:pt x="240" y="169"/>
                      </a:cubicBezTo>
                      <a:cubicBezTo>
                        <a:pt x="237" y="178"/>
                        <a:pt x="234" y="185"/>
                        <a:pt x="236" y="187"/>
                      </a:cubicBezTo>
                      <a:cubicBezTo>
                        <a:pt x="236" y="188"/>
                        <a:pt x="236" y="189"/>
                        <a:pt x="240" y="190"/>
                      </a:cubicBezTo>
                      <a:cubicBezTo>
                        <a:pt x="245" y="192"/>
                        <a:pt x="245" y="192"/>
                        <a:pt x="245" y="192"/>
                      </a:cubicBezTo>
                      <a:cubicBezTo>
                        <a:pt x="240" y="195"/>
                        <a:pt x="240" y="195"/>
                        <a:pt x="240" y="195"/>
                      </a:cubicBezTo>
                      <a:cubicBezTo>
                        <a:pt x="240" y="196"/>
                        <a:pt x="220" y="210"/>
                        <a:pt x="200" y="207"/>
                      </a:cubicBezTo>
                      <a:cubicBezTo>
                        <a:pt x="195" y="206"/>
                        <a:pt x="195" y="206"/>
                        <a:pt x="195" y="206"/>
                      </a:cubicBezTo>
                      <a:cubicBezTo>
                        <a:pt x="195" y="207"/>
                        <a:pt x="195" y="207"/>
                        <a:pt x="195" y="207"/>
                      </a:cubicBezTo>
                      <a:cubicBezTo>
                        <a:pt x="196" y="210"/>
                        <a:pt x="197" y="212"/>
                        <a:pt x="200" y="215"/>
                      </a:cubicBezTo>
                      <a:cubicBezTo>
                        <a:pt x="208" y="215"/>
                        <a:pt x="213" y="221"/>
                        <a:pt x="214" y="225"/>
                      </a:cubicBezTo>
                      <a:cubicBezTo>
                        <a:pt x="231" y="234"/>
                        <a:pt x="252" y="239"/>
                        <a:pt x="255" y="239"/>
                      </a:cubicBezTo>
                      <a:cubicBezTo>
                        <a:pt x="263" y="239"/>
                        <a:pt x="263" y="239"/>
                        <a:pt x="263" y="239"/>
                      </a:cubicBezTo>
                      <a:cubicBezTo>
                        <a:pt x="314" y="246"/>
                        <a:pt x="312" y="293"/>
                        <a:pt x="312" y="294"/>
                      </a:cubicBezTo>
                      <a:lnTo>
                        <a:pt x="311" y="297"/>
                      </a:lnTo>
                      <a:close/>
                      <a:moveTo>
                        <a:pt x="8" y="291"/>
                      </a:moveTo>
                      <a:cubicBezTo>
                        <a:pt x="306" y="291"/>
                        <a:pt x="306" y="291"/>
                        <a:pt x="306" y="291"/>
                      </a:cubicBezTo>
                      <a:cubicBezTo>
                        <a:pt x="305" y="281"/>
                        <a:pt x="301" y="251"/>
                        <a:pt x="262" y="245"/>
                      </a:cubicBezTo>
                      <a:cubicBezTo>
                        <a:pt x="254" y="245"/>
                        <a:pt x="254" y="245"/>
                        <a:pt x="254" y="245"/>
                      </a:cubicBezTo>
                      <a:cubicBezTo>
                        <a:pt x="253" y="245"/>
                        <a:pt x="229" y="240"/>
                        <a:pt x="211" y="230"/>
                      </a:cubicBezTo>
                      <a:cubicBezTo>
                        <a:pt x="209" y="229"/>
                        <a:pt x="209" y="229"/>
                        <a:pt x="209" y="229"/>
                      </a:cubicBezTo>
                      <a:cubicBezTo>
                        <a:pt x="209" y="228"/>
                        <a:pt x="209" y="228"/>
                        <a:pt x="209" y="228"/>
                      </a:cubicBezTo>
                      <a:cubicBezTo>
                        <a:pt x="208" y="226"/>
                        <a:pt x="206" y="221"/>
                        <a:pt x="199" y="221"/>
                      </a:cubicBezTo>
                      <a:cubicBezTo>
                        <a:pt x="198" y="221"/>
                        <a:pt x="198" y="221"/>
                        <a:pt x="198" y="221"/>
                      </a:cubicBezTo>
                      <a:cubicBezTo>
                        <a:pt x="196" y="220"/>
                        <a:pt x="196" y="220"/>
                        <a:pt x="196" y="220"/>
                      </a:cubicBezTo>
                      <a:cubicBezTo>
                        <a:pt x="193" y="217"/>
                        <a:pt x="190" y="213"/>
                        <a:pt x="189" y="209"/>
                      </a:cubicBezTo>
                      <a:cubicBezTo>
                        <a:pt x="189" y="208"/>
                        <a:pt x="189" y="208"/>
                        <a:pt x="189" y="208"/>
                      </a:cubicBezTo>
                      <a:cubicBezTo>
                        <a:pt x="189" y="200"/>
                        <a:pt x="189" y="200"/>
                        <a:pt x="189" y="200"/>
                      </a:cubicBezTo>
                      <a:cubicBezTo>
                        <a:pt x="201" y="201"/>
                        <a:pt x="201" y="201"/>
                        <a:pt x="201" y="201"/>
                      </a:cubicBezTo>
                      <a:cubicBezTo>
                        <a:pt x="213" y="203"/>
                        <a:pt x="226" y="197"/>
                        <a:pt x="233" y="193"/>
                      </a:cubicBezTo>
                      <a:cubicBezTo>
                        <a:pt x="232" y="192"/>
                        <a:pt x="231" y="191"/>
                        <a:pt x="230" y="190"/>
                      </a:cubicBezTo>
                      <a:cubicBezTo>
                        <a:pt x="228" y="185"/>
                        <a:pt x="230" y="178"/>
                        <a:pt x="234" y="167"/>
                      </a:cubicBezTo>
                      <a:cubicBezTo>
                        <a:pt x="234" y="166"/>
                        <a:pt x="234" y="166"/>
                        <a:pt x="234" y="166"/>
                      </a:cubicBezTo>
                      <a:cubicBezTo>
                        <a:pt x="239" y="153"/>
                        <a:pt x="229" y="137"/>
                        <a:pt x="228" y="137"/>
                      </a:cubicBezTo>
                      <a:cubicBezTo>
                        <a:pt x="226" y="133"/>
                        <a:pt x="226" y="133"/>
                        <a:pt x="226" y="133"/>
                      </a:cubicBezTo>
                      <a:cubicBezTo>
                        <a:pt x="230" y="132"/>
                        <a:pt x="230" y="132"/>
                        <a:pt x="230" y="132"/>
                      </a:cubicBezTo>
                      <a:cubicBezTo>
                        <a:pt x="231" y="132"/>
                        <a:pt x="232" y="132"/>
                        <a:pt x="233" y="131"/>
                      </a:cubicBezTo>
                      <a:cubicBezTo>
                        <a:pt x="235" y="126"/>
                        <a:pt x="235" y="113"/>
                        <a:pt x="228" y="98"/>
                      </a:cubicBezTo>
                      <a:cubicBezTo>
                        <a:pt x="220" y="81"/>
                        <a:pt x="214" y="51"/>
                        <a:pt x="214" y="47"/>
                      </a:cubicBezTo>
                      <a:cubicBezTo>
                        <a:pt x="198" y="6"/>
                        <a:pt x="166" y="9"/>
                        <a:pt x="166" y="9"/>
                      </a:cubicBezTo>
                      <a:cubicBezTo>
                        <a:pt x="151" y="9"/>
                        <a:pt x="151" y="9"/>
                        <a:pt x="151" y="9"/>
                      </a:cubicBezTo>
                      <a:cubicBezTo>
                        <a:pt x="148" y="9"/>
                        <a:pt x="148" y="9"/>
                        <a:pt x="148" y="9"/>
                      </a:cubicBezTo>
                      <a:cubicBezTo>
                        <a:pt x="146" y="9"/>
                        <a:pt x="115" y="6"/>
                        <a:pt x="100" y="47"/>
                      </a:cubicBezTo>
                      <a:cubicBezTo>
                        <a:pt x="99" y="51"/>
                        <a:pt x="93" y="81"/>
                        <a:pt x="85" y="98"/>
                      </a:cubicBezTo>
                      <a:cubicBezTo>
                        <a:pt x="79" y="113"/>
                        <a:pt x="78" y="126"/>
                        <a:pt x="81" y="131"/>
                      </a:cubicBezTo>
                      <a:cubicBezTo>
                        <a:pt x="81" y="132"/>
                        <a:pt x="82" y="132"/>
                        <a:pt x="83" y="132"/>
                      </a:cubicBezTo>
                      <a:cubicBezTo>
                        <a:pt x="88" y="133"/>
                        <a:pt x="88" y="133"/>
                        <a:pt x="88" y="133"/>
                      </a:cubicBezTo>
                      <a:cubicBezTo>
                        <a:pt x="85" y="137"/>
                        <a:pt x="85" y="137"/>
                        <a:pt x="85" y="137"/>
                      </a:cubicBezTo>
                      <a:cubicBezTo>
                        <a:pt x="85" y="137"/>
                        <a:pt x="74" y="153"/>
                        <a:pt x="79" y="166"/>
                      </a:cubicBezTo>
                      <a:cubicBezTo>
                        <a:pt x="79" y="167"/>
                        <a:pt x="79" y="167"/>
                        <a:pt x="79" y="167"/>
                      </a:cubicBezTo>
                      <a:cubicBezTo>
                        <a:pt x="83" y="178"/>
                        <a:pt x="86" y="185"/>
                        <a:pt x="83" y="190"/>
                      </a:cubicBezTo>
                      <a:cubicBezTo>
                        <a:pt x="83" y="191"/>
                        <a:pt x="82" y="192"/>
                        <a:pt x="81" y="193"/>
                      </a:cubicBezTo>
                      <a:cubicBezTo>
                        <a:pt x="87" y="197"/>
                        <a:pt x="100" y="203"/>
                        <a:pt x="112" y="201"/>
                      </a:cubicBezTo>
                      <a:cubicBezTo>
                        <a:pt x="125" y="200"/>
                        <a:pt x="125" y="200"/>
                        <a:pt x="125" y="200"/>
                      </a:cubicBezTo>
                      <a:cubicBezTo>
                        <a:pt x="124" y="209"/>
                        <a:pt x="124" y="209"/>
                        <a:pt x="124" y="209"/>
                      </a:cubicBezTo>
                      <a:cubicBezTo>
                        <a:pt x="123" y="213"/>
                        <a:pt x="121" y="217"/>
                        <a:pt x="117" y="220"/>
                      </a:cubicBezTo>
                      <a:cubicBezTo>
                        <a:pt x="116" y="221"/>
                        <a:pt x="116" y="221"/>
                        <a:pt x="116" y="221"/>
                      </a:cubicBezTo>
                      <a:cubicBezTo>
                        <a:pt x="114" y="221"/>
                        <a:pt x="114" y="221"/>
                        <a:pt x="114" y="221"/>
                      </a:cubicBezTo>
                      <a:cubicBezTo>
                        <a:pt x="114" y="221"/>
                        <a:pt x="114" y="221"/>
                        <a:pt x="114" y="221"/>
                      </a:cubicBezTo>
                      <a:cubicBezTo>
                        <a:pt x="108" y="221"/>
                        <a:pt x="105" y="226"/>
                        <a:pt x="104" y="228"/>
                      </a:cubicBezTo>
                      <a:cubicBezTo>
                        <a:pt x="104" y="229"/>
                        <a:pt x="104" y="229"/>
                        <a:pt x="104" y="229"/>
                      </a:cubicBezTo>
                      <a:cubicBezTo>
                        <a:pt x="103" y="230"/>
                        <a:pt x="103" y="230"/>
                        <a:pt x="103" y="230"/>
                      </a:cubicBezTo>
                      <a:cubicBezTo>
                        <a:pt x="84" y="240"/>
                        <a:pt x="61" y="245"/>
                        <a:pt x="60" y="245"/>
                      </a:cubicBezTo>
                      <a:cubicBezTo>
                        <a:pt x="59" y="245"/>
                        <a:pt x="59" y="245"/>
                        <a:pt x="59" y="245"/>
                      </a:cubicBezTo>
                      <a:cubicBezTo>
                        <a:pt x="51" y="245"/>
                        <a:pt x="51" y="245"/>
                        <a:pt x="51" y="245"/>
                      </a:cubicBezTo>
                      <a:cubicBezTo>
                        <a:pt x="32" y="248"/>
                        <a:pt x="19" y="257"/>
                        <a:pt x="12" y="272"/>
                      </a:cubicBezTo>
                      <a:cubicBezTo>
                        <a:pt x="9" y="279"/>
                        <a:pt x="8" y="287"/>
                        <a:pt x="8" y="2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217">
                  <a:extLst>
                    <a:ext uri="{FF2B5EF4-FFF2-40B4-BE49-F238E27FC236}">
                      <a16:creationId xmlns:a16="http://schemas.microsoft.com/office/drawing/2014/main" id="{3488EE41-2195-43C4-B7D7-64E7EE053650}"/>
                    </a:ext>
                  </a:extLst>
                </p:cNvPr>
                <p:cNvSpPr>
                  <a:spLocks noEditPoints="1"/>
                </p:cNvSpPr>
                <p:nvPr/>
              </p:nvSpPr>
              <p:spPr bwMode="auto">
                <a:xfrm>
                  <a:off x="1073" y="1074"/>
                  <a:ext cx="758" cy="714"/>
                </a:xfrm>
                <a:custGeom>
                  <a:avLst/>
                  <a:gdLst>
                    <a:gd name="T0" fmla="*/ 53 w 318"/>
                    <a:gd name="T1" fmla="*/ 239 h 299"/>
                    <a:gd name="T2" fmla="*/ 119 w 318"/>
                    <a:gd name="T3" fmla="*/ 209 h 299"/>
                    <a:gd name="T4" fmla="*/ 75 w 318"/>
                    <a:gd name="T5" fmla="*/ 189 h 299"/>
                    <a:gd name="T6" fmla="*/ 78 w 318"/>
                    <a:gd name="T7" fmla="*/ 138 h 299"/>
                    <a:gd name="T8" fmla="*/ 95 w 318"/>
                    <a:gd name="T9" fmla="*/ 46 h 299"/>
                    <a:gd name="T10" fmla="*/ 176 w 318"/>
                    <a:gd name="T11" fmla="*/ 3 h 299"/>
                    <a:gd name="T12" fmla="*/ 241 w 318"/>
                    <a:gd name="T13" fmla="*/ 135 h 299"/>
                    <a:gd name="T14" fmla="*/ 239 w 318"/>
                    <a:gd name="T15" fmla="*/ 188 h 299"/>
                    <a:gd name="T16" fmla="*/ 202 w 318"/>
                    <a:gd name="T17" fmla="*/ 209 h 299"/>
                    <a:gd name="T18" fmla="*/ 257 w 318"/>
                    <a:gd name="T19" fmla="*/ 239 h 299"/>
                    <a:gd name="T20" fmla="*/ 5 w 318"/>
                    <a:gd name="T21" fmla="*/ 296 h 299"/>
                    <a:gd name="T22" fmla="*/ 257 w 318"/>
                    <a:gd name="T23" fmla="*/ 242 h 299"/>
                    <a:gd name="T24" fmla="*/ 202 w 318"/>
                    <a:gd name="T25" fmla="*/ 217 h 299"/>
                    <a:gd name="T26" fmla="*/ 195 w 318"/>
                    <a:gd name="T27" fmla="*/ 208 h 299"/>
                    <a:gd name="T28" fmla="*/ 244 w 318"/>
                    <a:gd name="T29" fmla="*/ 193 h 299"/>
                    <a:gd name="T30" fmla="*/ 241 w 318"/>
                    <a:gd name="T31" fmla="*/ 169 h 299"/>
                    <a:gd name="T32" fmla="*/ 239 w 318"/>
                    <a:gd name="T33" fmla="*/ 134 h 299"/>
                    <a:gd name="T34" fmla="*/ 169 w 318"/>
                    <a:gd name="T35" fmla="*/ 5 h 299"/>
                    <a:gd name="T36" fmla="*/ 98 w 318"/>
                    <a:gd name="T37" fmla="*/ 47 h 299"/>
                    <a:gd name="T38" fmla="*/ 81 w 318"/>
                    <a:gd name="T39" fmla="*/ 137 h 299"/>
                    <a:gd name="T40" fmla="*/ 77 w 318"/>
                    <a:gd name="T41" fmla="*/ 169 h 299"/>
                    <a:gd name="T42" fmla="*/ 76 w 318"/>
                    <a:gd name="T43" fmla="*/ 195 h 299"/>
                    <a:gd name="T44" fmla="*/ 117 w 318"/>
                    <a:gd name="T45" fmla="*/ 217 h 299"/>
                    <a:gd name="T46" fmla="*/ 102 w 318"/>
                    <a:gd name="T47" fmla="*/ 227 h 299"/>
                    <a:gd name="T48" fmla="*/ 5 w 318"/>
                    <a:gd name="T49" fmla="*/ 295 h 299"/>
                    <a:gd name="T50" fmla="*/ 8 w 318"/>
                    <a:gd name="T51" fmla="*/ 292 h 299"/>
                    <a:gd name="T52" fmla="*/ 104 w 318"/>
                    <a:gd name="T53" fmla="*/ 230 h 299"/>
                    <a:gd name="T54" fmla="*/ 117 w 318"/>
                    <a:gd name="T55" fmla="*/ 221 h 299"/>
                    <a:gd name="T56" fmla="*/ 125 w 318"/>
                    <a:gd name="T57" fmla="*/ 202 h 299"/>
                    <a:gd name="T58" fmla="*/ 82 w 318"/>
                    <a:gd name="T59" fmla="*/ 193 h 299"/>
                    <a:gd name="T60" fmla="*/ 86 w 318"/>
                    <a:gd name="T61" fmla="*/ 137 h 299"/>
                    <a:gd name="T62" fmla="*/ 86 w 318"/>
                    <a:gd name="T63" fmla="*/ 99 h 299"/>
                    <a:gd name="T64" fmla="*/ 168 w 318"/>
                    <a:gd name="T65" fmla="*/ 8 h 299"/>
                    <a:gd name="T66" fmla="*/ 233 w 318"/>
                    <a:gd name="T67" fmla="*/ 135 h 299"/>
                    <a:gd name="T68" fmla="*/ 238 w 318"/>
                    <a:gd name="T69" fmla="*/ 168 h 299"/>
                    <a:gd name="T70" fmla="*/ 235 w 318"/>
                    <a:gd name="T71" fmla="*/ 195 h 299"/>
                    <a:gd name="T72" fmla="*/ 199 w 318"/>
                    <a:gd name="T73" fmla="*/ 220 h 299"/>
                    <a:gd name="T74" fmla="*/ 213 w 318"/>
                    <a:gd name="T75" fmla="*/ 229 h 299"/>
                    <a:gd name="T76" fmla="*/ 309 w 318"/>
                    <a:gd name="T77" fmla="*/ 292 h 299"/>
                    <a:gd name="T78" fmla="*/ 264 w 318"/>
                    <a:gd name="T79" fmla="*/ 248 h 299"/>
                    <a:gd name="T80" fmla="*/ 209 w 318"/>
                    <a:gd name="T81" fmla="*/ 229 h 299"/>
                    <a:gd name="T82" fmla="*/ 197 w 318"/>
                    <a:gd name="T83" fmla="*/ 222 h 299"/>
                    <a:gd name="T84" fmla="*/ 203 w 318"/>
                    <a:gd name="T85" fmla="*/ 200 h 299"/>
                    <a:gd name="T86" fmla="*/ 235 w 318"/>
                    <a:gd name="T87" fmla="*/ 167 h 299"/>
                    <a:gd name="T88" fmla="*/ 233 w 318"/>
                    <a:gd name="T89" fmla="*/ 131 h 299"/>
                    <a:gd name="T90" fmla="*/ 153 w 318"/>
                    <a:gd name="T91" fmla="*/ 11 h 299"/>
                    <a:gd name="T92" fmla="*/ 84 w 318"/>
                    <a:gd name="T93" fmla="*/ 131 h 299"/>
                    <a:gd name="T94" fmla="*/ 82 w 318"/>
                    <a:gd name="T95" fmla="*/ 167 h 299"/>
                    <a:gd name="T96" fmla="*/ 114 w 318"/>
                    <a:gd name="T97" fmla="*/ 200 h 299"/>
                    <a:gd name="T98" fmla="*/ 118 w 318"/>
                    <a:gd name="T99" fmla="*/ 224 h 299"/>
                    <a:gd name="T100" fmla="*/ 106 w 318"/>
                    <a:gd name="T101" fmla="*/ 232 h 299"/>
                    <a:gd name="T102" fmla="*/ 16 w 318"/>
                    <a:gd name="T103" fmla="*/ 27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8" h="299">
                      <a:moveTo>
                        <a:pt x="315" y="299"/>
                      </a:moveTo>
                      <a:cubicBezTo>
                        <a:pt x="3" y="299"/>
                        <a:pt x="3" y="299"/>
                        <a:pt x="3" y="299"/>
                      </a:cubicBezTo>
                      <a:cubicBezTo>
                        <a:pt x="2" y="295"/>
                        <a:pt x="2" y="295"/>
                        <a:pt x="2" y="295"/>
                      </a:cubicBezTo>
                      <a:cubicBezTo>
                        <a:pt x="2" y="294"/>
                        <a:pt x="0" y="246"/>
                        <a:pt x="53" y="239"/>
                      </a:cubicBezTo>
                      <a:cubicBezTo>
                        <a:pt x="61" y="239"/>
                        <a:pt x="61" y="239"/>
                        <a:pt x="61" y="239"/>
                      </a:cubicBezTo>
                      <a:cubicBezTo>
                        <a:pt x="63" y="238"/>
                        <a:pt x="83" y="233"/>
                        <a:pt x="100" y="225"/>
                      </a:cubicBezTo>
                      <a:cubicBezTo>
                        <a:pt x="102" y="220"/>
                        <a:pt x="107" y="215"/>
                        <a:pt x="115" y="214"/>
                      </a:cubicBezTo>
                      <a:cubicBezTo>
                        <a:pt x="117" y="213"/>
                        <a:pt x="118" y="211"/>
                        <a:pt x="119" y="209"/>
                      </a:cubicBezTo>
                      <a:cubicBezTo>
                        <a:pt x="115" y="209"/>
                        <a:pt x="115" y="209"/>
                        <a:pt x="115" y="209"/>
                      </a:cubicBezTo>
                      <a:cubicBezTo>
                        <a:pt x="95" y="212"/>
                        <a:pt x="75" y="198"/>
                        <a:pt x="74" y="197"/>
                      </a:cubicBezTo>
                      <a:cubicBezTo>
                        <a:pt x="67" y="192"/>
                        <a:pt x="67" y="192"/>
                        <a:pt x="67" y="192"/>
                      </a:cubicBezTo>
                      <a:cubicBezTo>
                        <a:pt x="75" y="189"/>
                        <a:pt x="75" y="189"/>
                        <a:pt x="75" y="189"/>
                      </a:cubicBezTo>
                      <a:cubicBezTo>
                        <a:pt x="76" y="189"/>
                        <a:pt x="78" y="189"/>
                        <a:pt x="78" y="188"/>
                      </a:cubicBezTo>
                      <a:cubicBezTo>
                        <a:pt x="80" y="185"/>
                        <a:pt x="77" y="178"/>
                        <a:pt x="74" y="170"/>
                      </a:cubicBezTo>
                      <a:cubicBezTo>
                        <a:pt x="74" y="170"/>
                        <a:pt x="74" y="170"/>
                        <a:pt x="74" y="170"/>
                      </a:cubicBezTo>
                      <a:cubicBezTo>
                        <a:pt x="70" y="158"/>
                        <a:pt x="74" y="145"/>
                        <a:pt x="78" y="138"/>
                      </a:cubicBezTo>
                      <a:cubicBezTo>
                        <a:pt x="77" y="137"/>
                        <a:pt x="77" y="136"/>
                        <a:pt x="76" y="135"/>
                      </a:cubicBezTo>
                      <a:cubicBezTo>
                        <a:pt x="72" y="127"/>
                        <a:pt x="74" y="112"/>
                        <a:pt x="80" y="96"/>
                      </a:cubicBezTo>
                      <a:cubicBezTo>
                        <a:pt x="88" y="79"/>
                        <a:pt x="94" y="48"/>
                        <a:pt x="95" y="47"/>
                      </a:cubicBezTo>
                      <a:cubicBezTo>
                        <a:pt x="95" y="46"/>
                        <a:pt x="95" y="46"/>
                        <a:pt x="95" y="46"/>
                      </a:cubicBezTo>
                      <a:cubicBezTo>
                        <a:pt x="112" y="0"/>
                        <a:pt x="149" y="2"/>
                        <a:pt x="150" y="2"/>
                      </a:cubicBezTo>
                      <a:cubicBezTo>
                        <a:pt x="165" y="2"/>
                        <a:pt x="165" y="2"/>
                        <a:pt x="165" y="2"/>
                      </a:cubicBezTo>
                      <a:cubicBezTo>
                        <a:pt x="168" y="2"/>
                        <a:pt x="168" y="2"/>
                        <a:pt x="168" y="2"/>
                      </a:cubicBezTo>
                      <a:cubicBezTo>
                        <a:pt x="170" y="2"/>
                        <a:pt x="175" y="3"/>
                        <a:pt x="176" y="3"/>
                      </a:cubicBezTo>
                      <a:cubicBezTo>
                        <a:pt x="188" y="5"/>
                        <a:pt x="210" y="13"/>
                        <a:pt x="223" y="46"/>
                      </a:cubicBezTo>
                      <a:cubicBezTo>
                        <a:pt x="223" y="47"/>
                        <a:pt x="223" y="47"/>
                        <a:pt x="223" y="47"/>
                      </a:cubicBezTo>
                      <a:cubicBezTo>
                        <a:pt x="223" y="47"/>
                        <a:pt x="229" y="79"/>
                        <a:pt x="237" y="96"/>
                      </a:cubicBezTo>
                      <a:cubicBezTo>
                        <a:pt x="244" y="112"/>
                        <a:pt x="246" y="127"/>
                        <a:pt x="241" y="135"/>
                      </a:cubicBezTo>
                      <a:cubicBezTo>
                        <a:pt x="241" y="136"/>
                        <a:pt x="240" y="137"/>
                        <a:pt x="239" y="138"/>
                      </a:cubicBezTo>
                      <a:cubicBezTo>
                        <a:pt x="243" y="145"/>
                        <a:pt x="248" y="158"/>
                        <a:pt x="243" y="170"/>
                      </a:cubicBezTo>
                      <a:cubicBezTo>
                        <a:pt x="243" y="170"/>
                        <a:pt x="243" y="170"/>
                        <a:pt x="243" y="170"/>
                      </a:cubicBezTo>
                      <a:cubicBezTo>
                        <a:pt x="240" y="178"/>
                        <a:pt x="238" y="185"/>
                        <a:pt x="239" y="188"/>
                      </a:cubicBezTo>
                      <a:cubicBezTo>
                        <a:pt x="239" y="189"/>
                        <a:pt x="241" y="189"/>
                        <a:pt x="242" y="189"/>
                      </a:cubicBezTo>
                      <a:cubicBezTo>
                        <a:pt x="251" y="192"/>
                        <a:pt x="251" y="192"/>
                        <a:pt x="251" y="192"/>
                      </a:cubicBezTo>
                      <a:cubicBezTo>
                        <a:pt x="243" y="197"/>
                        <a:pt x="243" y="197"/>
                        <a:pt x="243" y="197"/>
                      </a:cubicBezTo>
                      <a:cubicBezTo>
                        <a:pt x="242" y="198"/>
                        <a:pt x="222" y="212"/>
                        <a:pt x="202" y="209"/>
                      </a:cubicBezTo>
                      <a:cubicBezTo>
                        <a:pt x="199" y="209"/>
                        <a:pt x="199" y="209"/>
                        <a:pt x="199" y="209"/>
                      </a:cubicBezTo>
                      <a:cubicBezTo>
                        <a:pt x="199" y="211"/>
                        <a:pt x="201" y="213"/>
                        <a:pt x="202" y="214"/>
                      </a:cubicBezTo>
                      <a:cubicBezTo>
                        <a:pt x="210" y="215"/>
                        <a:pt x="215" y="220"/>
                        <a:pt x="218" y="225"/>
                      </a:cubicBezTo>
                      <a:cubicBezTo>
                        <a:pt x="234" y="233"/>
                        <a:pt x="255" y="238"/>
                        <a:pt x="257" y="239"/>
                      </a:cubicBezTo>
                      <a:cubicBezTo>
                        <a:pt x="265" y="239"/>
                        <a:pt x="265" y="239"/>
                        <a:pt x="265" y="239"/>
                      </a:cubicBezTo>
                      <a:cubicBezTo>
                        <a:pt x="318" y="246"/>
                        <a:pt x="315" y="294"/>
                        <a:pt x="315" y="295"/>
                      </a:cubicBezTo>
                      <a:lnTo>
                        <a:pt x="315" y="299"/>
                      </a:lnTo>
                      <a:close/>
                      <a:moveTo>
                        <a:pt x="5" y="296"/>
                      </a:moveTo>
                      <a:cubicBezTo>
                        <a:pt x="312" y="296"/>
                        <a:pt x="312" y="296"/>
                        <a:pt x="312" y="296"/>
                      </a:cubicBezTo>
                      <a:cubicBezTo>
                        <a:pt x="312" y="295"/>
                        <a:pt x="312" y="295"/>
                        <a:pt x="312" y="295"/>
                      </a:cubicBezTo>
                      <a:cubicBezTo>
                        <a:pt x="312" y="294"/>
                        <a:pt x="314" y="249"/>
                        <a:pt x="264" y="242"/>
                      </a:cubicBezTo>
                      <a:cubicBezTo>
                        <a:pt x="257" y="242"/>
                        <a:pt x="257" y="242"/>
                        <a:pt x="257" y="242"/>
                      </a:cubicBezTo>
                      <a:cubicBezTo>
                        <a:pt x="254" y="241"/>
                        <a:pt x="233" y="236"/>
                        <a:pt x="216" y="228"/>
                      </a:cubicBezTo>
                      <a:cubicBezTo>
                        <a:pt x="215" y="227"/>
                        <a:pt x="215" y="227"/>
                        <a:pt x="215" y="227"/>
                      </a:cubicBezTo>
                      <a:cubicBezTo>
                        <a:pt x="215" y="227"/>
                        <a:pt x="215" y="227"/>
                        <a:pt x="215" y="227"/>
                      </a:cubicBezTo>
                      <a:cubicBezTo>
                        <a:pt x="214" y="225"/>
                        <a:pt x="211" y="218"/>
                        <a:pt x="202" y="217"/>
                      </a:cubicBezTo>
                      <a:cubicBezTo>
                        <a:pt x="201" y="217"/>
                        <a:pt x="201" y="217"/>
                        <a:pt x="201" y="217"/>
                      </a:cubicBezTo>
                      <a:cubicBezTo>
                        <a:pt x="201" y="217"/>
                        <a:pt x="201" y="217"/>
                        <a:pt x="201" y="217"/>
                      </a:cubicBezTo>
                      <a:cubicBezTo>
                        <a:pt x="198" y="214"/>
                        <a:pt x="196" y="212"/>
                        <a:pt x="195" y="209"/>
                      </a:cubicBezTo>
                      <a:cubicBezTo>
                        <a:pt x="195" y="208"/>
                        <a:pt x="195" y="208"/>
                        <a:pt x="195" y="208"/>
                      </a:cubicBezTo>
                      <a:cubicBezTo>
                        <a:pt x="195" y="206"/>
                        <a:pt x="195" y="206"/>
                        <a:pt x="195" y="206"/>
                      </a:cubicBezTo>
                      <a:cubicBezTo>
                        <a:pt x="202" y="206"/>
                        <a:pt x="202" y="206"/>
                        <a:pt x="202" y="206"/>
                      </a:cubicBezTo>
                      <a:cubicBezTo>
                        <a:pt x="221" y="209"/>
                        <a:pt x="241" y="196"/>
                        <a:pt x="242" y="195"/>
                      </a:cubicBezTo>
                      <a:cubicBezTo>
                        <a:pt x="244" y="193"/>
                        <a:pt x="244" y="193"/>
                        <a:pt x="244" y="193"/>
                      </a:cubicBezTo>
                      <a:cubicBezTo>
                        <a:pt x="241" y="192"/>
                        <a:pt x="241" y="192"/>
                        <a:pt x="241" y="192"/>
                      </a:cubicBezTo>
                      <a:cubicBezTo>
                        <a:pt x="238" y="191"/>
                        <a:pt x="237" y="190"/>
                        <a:pt x="236" y="189"/>
                      </a:cubicBezTo>
                      <a:cubicBezTo>
                        <a:pt x="235" y="186"/>
                        <a:pt x="237" y="179"/>
                        <a:pt x="240" y="169"/>
                      </a:cubicBezTo>
                      <a:cubicBezTo>
                        <a:pt x="241" y="169"/>
                        <a:pt x="241" y="169"/>
                        <a:pt x="241" y="169"/>
                      </a:cubicBezTo>
                      <a:cubicBezTo>
                        <a:pt x="245" y="157"/>
                        <a:pt x="239" y="144"/>
                        <a:pt x="236" y="138"/>
                      </a:cubicBezTo>
                      <a:cubicBezTo>
                        <a:pt x="235" y="137"/>
                        <a:pt x="235" y="137"/>
                        <a:pt x="235" y="137"/>
                      </a:cubicBezTo>
                      <a:cubicBezTo>
                        <a:pt x="236" y="137"/>
                        <a:pt x="236" y="137"/>
                        <a:pt x="236" y="137"/>
                      </a:cubicBezTo>
                      <a:cubicBezTo>
                        <a:pt x="237" y="136"/>
                        <a:pt x="238" y="135"/>
                        <a:pt x="239" y="134"/>
                      </a:cubicBezTo>
                      <a:cubicBezTo>
                        <a:pt x="243" y="127"/>
                        <a:pt x="241" y="112"/>
                        <a:pt x="234" y="97"/>
                      </a:cubicBezTo>
                      <a:cubicBezTo>
                        <a:pt x="226" y="80"/>
                        <a:pt x="220" y="48"/>
                        <a:pt x="220" y="47"/>
                      </a:cubicBezTo>
                      <a:cubicBezTo>
                        <a:pt x="220" y="47"/>
                        <a:pt x="220" y="47"/>
                        <a:pt x="220" y="47"/>
                      </a:cubicBezTo>
                      <a:cubicBezTo>
                        <a:pt x="204" y="6"/>
                        <a:pt x="173" y="5"/>
                        <a:pt x="169" y="5"/>
                      </a:cubicBezTo>
                      <a:cubicBezTo>
                        <a:pt x="168" y="5"/>
                        <a:pt x="168" y="5"/>
                        <a:pt x="168" y="5"/>
                      </a:cubicBezTo>
                      <a:cubicBezTo>
                        <a:pt x="165" y="5"/>
                        <a:pt x="165" y="5"/>
                        <a:pt x="165" y="5"/>
                      </a:cubicBezTo>
                      <a:cubicBezTo>
                        <a:pt x="150" y="5"/>
                        <a:pt x="150" y="5"/>
                        <a:pt x="150" y="5"/>
                      </a:cubicBezTo>
                      <a:cubicBezTo>
                        <a:pt x="148" y="5"/>
                        <a:pt x="114" y="3"/>
                        <a:pt x="98" y="47"/>
                      </a:cubicBezTo>
                      <a:cubicBezTo>
                        <a:pt x="97" y="47"/>
                        <a:pt x="97" y="47"/>
                        <a:pt x="97" y="47"/>
                      </a:cubicBezTo>
                      <a:cubicBezTo>
                        <a:pt x="97" y="49"/>
                        <a:pt x="91" y="80"/>
                        <a:pt x="83" y="97"/>
                      </a:cubicBezTo>
                      <a:cubicBezTo>
                        <a:pt x="77" y="112"/>
                        <a:pt x="75" y="127"/>
                        <a:pt x="79" y="134"/>
                      </a:cubicBezTo>
                      <a:cubicBezTo>
                        <a:pt x="79" y="135"/>
                        <a:pt x="80" y="136"/>
                        <a:pt x="81" y="137"/>
                      </a:cubicBezTo>
                      <a:cubicBezTo>
                        <a:pt x="82" y="137"/>
                        <a:pt x="82" y="137"/>
                        <a:pt x="82" y="137"/>
                      </a:cubicBezTo>
                      <a:cubicBezTo>
                        <a:pt x="81" y="138"/>
                        <a:pt x="81" y="138"/>
                        <a:pt x="81" y="138"/>
                      </a:cubicBezTo>
                      <a:cubicBezTo>
                        <a:pt x="79" y="144"/>
                        <a:pt x="72" y="157"/>
                        <a:pt x="77" y="169"/>
                      </a:cubicBezTo>
                      <a:cubicBezTo>
                        <a:pt x="77" y="169"/>
                        <a:pt x="77" y="169"/>
                        <a:pt x="77" y="169"/>
                      </a:cubicBezTo>
                      <a:cubicBezTo>
                        <a:pt x="81" y="179"/>
                        <a:pt x="83" y="186"/>
                        <a:pt x="81" y="189"/>
                      </a:cubicBezTo>
                      <a:cubicBezTo>
                        <a:pt x="81" y="190"/>
                        <a:pt x="80" y="191"/>
                        <a:pt x="76" y="192"/>
                      </a:cubicBezTo>
                      <a:cubicBezTo>
                        <a:pt x="73" y="193"/>
                        <a:pt x="73" y="193"/>
                        <a:pt x="73" y="193"/>
                      </a:cubicBezTo>
                      <a:cubicBezTo>
                        <a:pt x="76" y="195"/>
                        <a:pt x="76" y="195"/>
                        <a:pt x="76" y="195"/>
                      </a:cubicBezTo>
                      <a:cubicBezTo>
                        <a:pt x="77" y="196"/>
                        <a:pt x="96" y="209"/>
                        <a:pt x="115" y="206"/>
                      </a:cubicBezTo>
                      <a:cubicBezTo>
                        <a:pt x="122" y="206"/>
                        <a:pt x="122" y="206"/>
                        <a:pt x="122" y="206"/>
                      </a:cubicBezTo>
                      <a:cubicBezTo>
                        <a:pt x="122" y="209"/>
                        <a:pt x="122" y="209"/>
                        <a:pt x="122" y="209"/>
                      </a:cubicBezTo>
                      <a:cubicBezTo>
                        <a:pt x="121" y="212"/>
                        <a:pt x="119" y="214"/>
                        <a:pt x="117" y="217"/>
                      </a:cubicBezTo>
                      <a:cubicBezTo>
                        <a:pt x="116" y="217"/>
                        <a:pt x="116" y="217"/>
                        <a:pt x="116" y="217"/>
                      </a:cubicBezTo>
                      <a:cubicBezTo>
                        <a:pt x="116" y="217"/>
                        <a:pt x="116" y="217"/>
                        <a:pt x="116" y="217"/>
                      </a:cubicBezTo>
                      <a:cubicBezTo>
                        <a:pt x="107" y="218"/>
                        <a:pt x="103" y="225"/>
                        <a:pt x="102" y="227"/>
                      </a:cubicBezTo>
                      <a:cubicBezTo>
                        <a:pt x="102" y="227"/>
                        <a:pt x="102" y="227"/>
                        <a:pt x="102" y="227"/>
                      </a:cubicBezTo>
                      <a:cubicBezTo>
                        <a:pt x="102" y="228"/>
                        <a:pt x="102" y="228"/>
                        <a:pt x="102" y="228"/>
                      </a:cubicBezTo>
                      <a:cubicBezTo>
                        <a:pt x="85" y="236"/>
                        <a:pt x="64" y="241"/>
                        <a:pt x="61" y="242"/>
                      </a:cubicBezTo>
                      <a:cubicBezTo>
                        <a:pt x="53" y="242"/>
                        <a:pt x="53" y="242"/>
                        <a:pt x="53" y="242"/>
                      </a:cubicBezTo>
                      <a:cubicBezTo>
                        <a:pt x="3" y="248"/>
                        <a:pt x="5" y="294"/>
                        <a:pt x="5" y="295"/>
                      </a:cubicBezTo>
                      <a:lnTo>
                        <a:pt x="5" y="296"/>
                      </a:lnTo>
                      <a:close/>
                      <a:moveTo>
                        <a:pt x="309" y="293"/>
                      </a:moveTo>
                      <a:cubicBezTo>
                        <a:pt x="8" y="293"/>
                        <a:pt x="8" y="293"/>
                        <a:pt x="8" y="293"/>
                      </a:cubicBezTo>
                      <a:cubicBezTo>
                        <a:pt x="8" y="292"/>
                        <a:pt x="8" y="292"/>
                        <a:pt x="8" y="292"/>
                      </a:cubicBezTo>
                      <a:cubicBezTo>
                        <a:pt x="9" y="288"/>
                        <a:pt x="9" y="280"/>
                        <a:pt x="13" y="272"/>
                      </a:cubicBezTo>
                      <a:cubicBezTo>
                        <a:pt x="20" y="257"/>
                        <a:pt x="34" y="248"/>
                        <a:pt x="53" y="245"/>
                      </a:cubicBezTo>
                      <a:cubicBezTo>
                        <a:pt x="62" y="245"/>
                        <a:pt x="62" y="245"/>
                        <a:pt x="62" y="245"/>
                      </a:cubicBezTo>
                      <a:cubicBezTo>
                        <a:pt x="63" y="244"/>
                        <a:pt x="86" y="239"/>
                        <a:pt x="104" y="230"/>
                      </a:cubicBezTo>
                      <a:cubicBezTo>
                        <a:pt x="105" y="229"/>
                        <a:pt x="105" y="229"/>
                        <a:pt x="105" y="229"/>
                      </a:cubicBezTo>
                      <a:cubicBezTo>
                        <a:pt x="105" y="228"/>
                        <a:pt x="105" y="228"/>
                        <a:pt x="105" y="228"/>
                      </a:cubicBezTo>
                      <a:cubicBezTo>
                        <a:pt x="107" y="224"/>
                        <a:pt x="110" y="220"/>
                        <a:pt x="116" y="220"/>
                      </a:cubicBezTo>
                      <a:cubicBezTo>
                        <a:pt x="117" y="221"/>
                        <a:pt x="117" y="221"/>
                        <a:pt x="117" y="221"/>
                      </a:cubicBezTo>
                      <a:cubicBezTo>
                        <a:pt x="117" y="221"/>
                        <a:pt x="117" y="221"/>
                        <a:pt x="117" y="221"/>
                      </a:cubicBezTo>
                      <a:cubicBezTo>
                        <a:pt x="118" y="220"/>
                        <a:pt x="118" y="220"/>
                        <a:pt x="118" y="220"/>
                      </a:cubicBezTo>
                      <a:cubicBezTo>
                        <a:pt x="122" y="217"/>
                        <a:pt x="124" y="213"/>
                        <a:pt x="125" y="209"/>
                      </a:cubicBezTo>
                      <a:cubicBezTo>
                        <a:pt x="125" y="202"/>
                        <a:pt x="125" y="202"/>
                        <a:pt x="125" y="202"/>
                      </a:cubicBezTo>
                      <a:cubicBezTo>
                        <a:pt x="115" y="203"/>
                        <a:pt x="115" y="203"/>
                        <a:pt x="115" y="203"/>
                      </a:cubicBezTo>
                      <a:cubicBezTo>
                        <a:pt x="102" y="205"/>
                        <a:pt x="89" y="199"/>
                        <a:pt x="82" y="195"/>
                      </a:cubicBezTo>
                      <a:cubicBezTo>
                        <a:pt x="80" y="194"/>
                        <a:pt x="80" y="194"/>
                        <a:pt x="80" y="194"/>
                      </a:cubicBezTo>
                      <a:cubicBezTo>
                        <a:pt x="82" y="193"/>
                        <a:pt x="82" y="193"/>
                        <a:pt x="82" y="193"/>
                      </a:cubicBezTo>
                      <a:cubicBezTo>
                        <a:pt x="83" y="192"/>
                        <a:pt x="83" y="191"/>
                        <a:pt x="84" y="190"/>
                      </a:cubicBezTo>
                      <a:cubicBezTo>
                        <a:pt x="86" y="186"/>
                        <a:pt x="84" y="179"/>
                        <a:pt x="80" y="168"/>
                      </a:cubicBezTo>
                      <a:cubicBezTo>
                        <a:pt x="80" y="168"/>
                        <a:pt x="80" y="168"/>
                        <a:pt x="80" y="168"/>
                      </a:cubicBezTo>
                      <a:cubicBezTo>
                        <a:pt x="74" y="153"/>
                        <a:pt x="86" y="137"/>
                        <a:pt x="86" y="137"/>
                      </a:cubicBezTo>
                      <a:cubicBezTo>
                        <a:pt x="87" y="135"/>
                        <a:pt x="87" y="135"/>
                        <a:pt x="87" y="135"/>
                      </a:cubicBezTo>
                      <a:cubicBezTo>
                        <a:pt x="85" y="135"/>
                        <a:pt x="85" y="135"/>
                        <a:pt x="85" y="135"/>
                      </a:cubicBezTo>
                      <a:cubicBezTo>
                        <a:pt x="83" y="135"/>
                        <a:pt x="82" y="134"/>
                        <a:pt x="81" y="132"/>
                      </a:cubicBezTo>
                      <a:cubicBezTo>
                        <a:pt x="79" y="127"/>
                        <a:pt x="79" y="114"/>
                        <a:pt x="86" y="99"/>
                      </a:cubicBezTo>
                      <a:cubicBezTo>
                        <a:pt x="94" y="81"/>
                        <a:pt x="100" y="51"/>
                        <a:pt x="100" y="48"/>
                      </a:cubicBezTo>
                      <a:cubicBezTo>
                        <a:pt x="116" y="7"/>
                        <a:pt x="146" y="8"/>
                        <a:pt x="150" y="8"/>
                      </a:cubicBezTo>
                      <a:cubicBezTo>
                        <a:pt x="153" y="8"/>
                        <a:pt x="153" y="8"/>
                        <a:pt x="153" y="8"/>
                      </a:cubicBezTo>
                      <a:cubicBezTo>
                        <a:pt x="168" y="8"/>
                        <a:pt x="168" y="8"/>
                        <a:pt x="168" y="8"/>
                      </a:cubicBezTo>
                      <a:cubicBezTo>
                        <a:pt x="168" y="8"/>
                        <a:pt x="201" y="6"/>
                        <a:pt x="217" y="48"/>
                      </a:cubicBezTo>
                      <a:cubicBezTo>
                        <a:pt x="218" y="51"/>
                        <a:pt x="224" y="81"/>
                        <a:pt x="232" y="99"/>
                      </a:cubicBezTo>
                      <a:cubicBezTo>
                        <a:pt x="238" y="114"/>
                        <a:pt x="239" y="127"/>
                        <a:pt x="236" y="132"/>
                      </a:cubicBezTo>
                      <a:cubicBezTo>
                        <a:pt x="235" y="134"/>
                        <a:pt x="234" y="135"/>
                        <a:pt x="233" y="135"/>
                      </a:cubicBezTo>
                      <a:cubicBezTo>
                        <a:pt x="230" y="135"/>
                        <a:pt x="230" y="135"/>
                        <a:pt x="230" y="135"/>
                      </a:cubicBezTo>
                      <a:cubicBezTo>
                        <a:pt x="232" y="137"/>
                        <a:pt x="232" y="137"/>
                        <a:pt x="232" y="137"/>
                      </a:cubicBezTo>
                      <a:cubicBezTo>
                        <a:pt x="232" y="137"/>
                        <a:pt x="243" y="153"/>
                        <a:pt x="238" y="168"/>
                      </a:cubicBezTo>
                      <a:cubicBezTo>
                        <a:pt x="238" y="168"/>
                        <a:pt x="238" y="168"/>
                        <a:pt x="238" y="168"/>
                      </a:cubicBezTo>
                      <a:cubicBezTo>
                        <a:pt x="234" y="179"/>
                        <a:pt x="231" y="186"/>
                        <a:pt x="234" y="190"/>
                      </a:cubicBezTo>
                      <a:cubicBezTo>
                        <a:pt x="234" y="191"/>
                        <a:pt x="235" y="192"/>
                        <a:pt x="236" y="193"/>
                      </a:cubicBezTo>
                      <a:cubicBezTo>
                        <a:pt x="237" y="194"/>
                        <a:pt x="237" y="194"/>
                        <a:pt x="237" y="194"/>
                      </a:cubicBezTo>
                      <a:cubicBezTo>
                        <a:pt x="235" y="195"/>
                        <a:pt x="235" y="195"/>
                        <a:pt x="235" y="195"/>
                      </a:cubicBezTo>
                      <a:cubicBezTo>
                        <a:pt x="229" y="199"/>
                        <a:pt x="215" y="205"/>
                        <a:pt x="203" y="203"/>
                      </a:cubicBezTo>
                      <a:cubicBezTo>
                        <a:pt x="192" y="202"/>
                        <a:pt x="192" y="202"/>
                        <a:pt x="192" y="202"/>
                      </a:cubicBezTo>
                      <a:cubicBezTo>
                        <a:pt x="192" y="210"/>
                        <a:pt x="192" y="210"/>
                        <a:pt x="192" y="210"/>
                      </a:cubicBezTo>
                      <a:cubicBezTo>
                        <a:pt x="193" y="213"/>
                        <a:pt x="196" y="217"/>
                        <a:pt x="199" y="220"/>
                      </a:cubicBezTo>
                      <a:cubicBezTo>
                        <a:pt x="200" y="221"/>
                        <a:pt x="200" y="221"/>
                        <a:pt x="200" y="221"/>
                      </a:cubicBezTo>
                      <a:cubicBezTo>
                        <a:pt x="201" y="220"/>
                        <a:pt x="201" y="220"/>
                        <a:pt x="201" y="220"/>
                      </a:cubicBezTo>
                      <a:cubicBezTo>
                        <a:pt x="209" y="220"/>
                        <a:pt x="212" y="226"/>
                        <a:pt x="212" y="228"/>
                      </a:cubicBezTo>
                      <a:cubicBezTo>
                        <a:pt x="213" y="229"/>
                        <a:pt x="213" y="229"/>
                        <a:pt x="213" y="229"/>
                      </a:cubicBezTo>
                      <a:cubicBezTo>
                        <a:pt x="213" y="230"/>
                        <a:pt x="213" y="230"/>
                        <a:pt x="213" y="230"/>
                      </a:cubicBezTo>
                      <a:cubicBezTo>
                        <a:pt x="232" y="239"/>
                        <a:pt x="255" y="244"/>
                        <a:pt x="256" y="245"/>
                      </a:cubicBezTo>
                      <a:cubicBezTo>
                        <a:pt x="264" y="245"/>
                        <a:pt x="264" y="245"/>
                        <a:pt x="264" y="245"/>
                      </a:cubicBezTo>
                      <a:cubicBezTo>
                        <a:pt x="304" y="250"/>
                        <a:pt x="309" y="282"/>
                        <a:pt x="309" y="292"/>
                      </a:cubicBezTo>
                      <a:lnTo>
                        <a:pt x="309" y="293"/>
                      </a:lnTo>
                      <a:close/>
                      <a:moveTo>
                        <a:pt x="11" y="290"/>
                      </a:moveTo>
                      <a:cubicBezTo>
                        <a:pt x="306" y="290"/>
                        <a:pt x="306" y="290"/>
                        <a:pt x="306" y="290"/>
                      </a:cubicBezTo>
                      <a:cubicBezTo>
                        <a:pt x="305" y="280"/>
                        <a:pt x="300" y="253"/>
                        <a:pt x="264" y="248"/>
                      </a:cubicBezTo>
                      <a:cubicBezTo>
                        <a:pt x="256" y="248"/>
                        <a:pt x="256" y="248"/>
                        <a:pt x="256" y="248"/>
                      </a:cubicBezTo>
                      <a:cubicBezTo>
                        <a:pt x="254" y="247"/>
                        <a:pt x="231" y="242"/>
                        <a:pt x="212" y="232"/>
                      </a:cubicBezTo>
                      <a:cubicBezTo>
                        <a:pt x="210" y="231"/>
                        <a:pt x="210" y="231"/>
                        <a:pt x="210" y="231"/>
                      </a:cubicBezTo>
                      <a:cubicBezTo>
                        <a:pt x="209" y="229"/>
                        <a:pt x="209" y="229"/>
                        <a:pt x="209" y="229"/>
                      </a:cubicBezTo>
                      <a:cubicBezTo>
                        <a:pt x="209" y="227"/>
                        <a:pt x="206" y="223"/>
                        <a:pt x="201" y="223"/>
                      </a:cubicBezTo>
                      <a:cubicBezTo>
                        <a:pt x="201" y="223"/>
                        <a:pt x="201" y="223"/>
                        <a:pt x="201" y="223"/>
                      </a:cubicBezTo>
                      <a:cubicBezTo>
                        <a:pt x="199" y="224"/>
                        <a:pt x="199" y="224"/>
                        <a:pt x="199" y="224"/>
                      </a:cubicBezTo>
                      <a:cubicBezTo>
                        <a:pt x="197" y="222"/>
                        <a:pt x="197" y="222"/>
                        <a:pt x="197" y="222"/>
                      </a:cubicBezTo>
                      <a:cubicBezTo>
                        <a:pt x="193" y="218"/>
                        <a:pt x="191" y="214"/>
                        <a:pt x="190" y="210"/>
                      </a:cubicBezTo>
                      <a:cubicBezTo>
                        <a:pt x="189" y="209"/>
                        <a:pt x="189" y="209"/>
                        <a:pt x="189" y="209"/>
                      </a:cubicBezTo>
                      <a:cubicBezTo>
                        <a:pt x="189" y="199"/>
                        <a:pt x="189" y="199"/>
                        <a:pt x="189" y="199"/>
                      </a:cubicBezTo>
                      <a:cubicBezTo>
                        <a:pt x="203" y="200"/>
                        <a:pt x="203" y="200"/>
                        <a:pt x="203" y="200"/>
                      </a:cubicBezTo>
                      <a:cubicBezTo>
                        <a:pt x="214" y="202"/>
                        <a:pt x="225" y="197"/>
                        <a:pt x="232" y="194"/>
                      </a:cubicBezTo>
                      <a:cubicBezTo>
                        <a:pt x="232" y="193"/>
                        <a:pt x="231" y="192"/>
                        <a:pt x="231" y="192"/>
                      </a:cubicBezTo>
                      <a:cubicBezTo>
                        <a:pt x="228" y="186"/>
                        <a:pt x="231" y="179"/>
                        <a:pt x="235" y="167"/>
                      </a:cubicBezTo>
                      <a:cubicBezTo>
                        <a:pt x="235" y="167"/>
                        <a:pt x="235" y="167"/>
                        <a:pt x="235" y="167"/>
                      </a:cubicBezTo>
                      <a:cubicBezTo>
                        <a:pt x="240" y="154"/>
                        <a:pt x="229" y="139"/>
                        <a:pt x="229" y="139"/>
                      </a:cubicBezTo>
                      <a:cubicBezTo>
                        <a:pt x="225" y="133"/>
                        <a:pt x="225" y="133"/>
                        <a:pt x="225" y="133"/>
                      </a:cubicBezTo>
                      <a:cubicBezTo>
                        <a:pt x="232" y="132"/>
                        <a:pt x="232" y="132"/>
                        <a:pt x="232" y="132"/>
                      </a:cubicBezTo>
                      <a:cubicBezTo>
                        <a:pt x="232" y="132"/>
                        <a:pt x="233" y="132"/>
                        <a:pt x="233" y="131"/>
                      </a:cubicBezTo>
                      <a:cubicBezTo>
                        <a:pt x="236" y="127"/>
                        <a:pt x="235" y="115"/>
                        <a:pt x="229" y="100"/>
                      </a:cubicBezTo>
                      <a:cubicBezTo>
                        <a:pt x="221" y="83"/>
                        <a:pt x="215" y="54"/>
                        <a:pt x="214" y="49"/>
                      </a:cubicBezTo>
                      <a:cubicBezTo>
                        <a:pt x="199" y="9"/>
                        <a:pt x="168" y="11"/>
                        <a:pt x="168" y="11"/>
                      </a:cubicBezTo>
                      <a:cubicBezTo>
                        <a:pt x="153" y="11"/>
                        <a:pt x="153" y="11"/>
                        <a:pt x="153" y="11"/>
                      </a:cubicBezTo>
                      <a:cubicBezTo>
                        <a:pt x="150" y="11"/>
                        <a:pt x="150" y="11"/>
                        <a:pt x="150" y="11"/>
                      </a:cubicBezTo>
                      <a:cubicBezTo>
                        <a:pt x="146" y="11"/>
                        <a:pt x="118" y="10"/>
                        <a:pt x="103" y="49"/>
                      </a:cubicBezTo>
                      <a:cubicBezTo>
                        <a:pt x="103" y="52"/>
                        <a:pt x="96" y="82"/>
                        <a:pt x="89" y="100"/>
                      </a:cubicBezTo>
                      <a:cubicBezTo>
                        <a:pt x="82" y="115"/>
                        <a:pt x="82" y="127"/>
                        <a:pt x="84" y="131"/>
                      </a:cubicBezTo>
                      <a:cubicBezTo>
                        <a:pt x="85" y="132"/>
                        <a:pt x="85" y="132"/>
                        <a:pt x="85" y="132"/>
                      </a:cubicBezTo>
                      <a:cubicBezTo>
                        <a:pt x="92" y="133"/>
                        <a:pt x="92" y="133"/>
                        <a:pt x="92" y="133"/>
                      </a:cubicBezTo>
                      <a:cubicBezTo>
                        <a:pt x="88" y="139"/>
                        <a:pt x="88" y="139"/>
                        <a:pt x="88" y="139"/>
                      </a:cubicBezTo>
                      <a:cubicBezTo>
                        <a:pt x="88" y="139"/>
                        <a:pt x="78" y="154"/>
                        <a:pt x="82" y="167"/>
                      </a:cubicBezTo>
                      <a:cubicBezTo>
                        <a:pt x="83" y="167"/>
                        <a:pt x="83" y="167"/>
                        <a:pt x="83" y="167"/>
                      </a:cubicBezTo>
                      <a:cubicBezTo>
                        <a:pt x="87" y="179"/>
                        <a:pt x="89" y="186"/>
                        <a:pt x="87" y="192"/>
                      </a:cubicBezTo>
                      <a:cubicBezTo>
                        <a:pt x="86" y="192"/>
                        <a:pt x="86" y="193"/>
                        <a:pt x="85" y="194"/>
                      </a:cubicBezTo>
                      <a:cubicBezTo>
                        <a:pt x="92" y="197"/>
                        <a:pt x="103" y="202"/>
                        <a:pt x="114" y="200"/>
                      </a:cubicBezTo>
                      <a:cubicBezTo>
                        <a:pt x="128" y="199"/>
                        <a:pt x="128" y="199"/>
                        <a:pt x="128" y="199"/>
                      </a:cubicBezTo>
                      <a:cubicBezTo>
                        <a:pt x="128" y="210"/>
                        <a:pt x="128" y="210"/>
                        <a:pt x="128" y="210"/>
                      </a:cubicBezTo>
                      <a:cubicBezTo>
                        <a:pt x="127" y="214"/>
                        <a:pt x="124" y="218"/>
                        <a:pt x="120" y="222"/>
                      </a:cubicBezTo>
                      <a:cubicBezTo>
                        <a:pt x="118" y="224"/>
                        <a:pt x="118" y="224"/>
                        <a:pt x="118" y="224"/>
                      </a:cubicBezTo>
                      <a:cubicBezTo>
                        <a:pt x="116" y="223"/>
                        <a:pt x="116" y="223"/>
                        <a:pt x="116" y="223"/>
                      </a:cubicBezTo>
                      <a:cubicBezTo>
                        <a:pt x="111" y="224"/>
                        <a:pt x="109" y="228"/>
                        <a:pt x="108" y="229"/>
                      </a:cubicBezTo>
                      <a:cubicBezTo>
                        <a:pt x="108" y="231"/>
                        <a:pt x="108" y="231"/>
                        <a:pt x="108" y="231"/>
                      </a:cubicBezTo>
                      <a:cubicBezTo>
                        <a:pt x="106" y="232"/>
                        <a:pt x="106" y="232"/>
                        <a:pt x="106" y="232"/>
                      </a:cubicBezTo>
                      <a:cubicBezTo>
                        <a:pt x="87" y="242"/>
                        <a:pt x="63" y="247"/>
                        <a:pt x="62" y="248"/>
                      </a:cubicBezTo>
                      <a:cubicBezTo>
                        <a:pt x="62" y="248"/>
                        <a:pt x="62" y="248"/>
                        <a:pt x="62" y="248"/>
                      </a:cubicBezTo>
                      <a:cubicBezTo>
                        <a:pt x="53" y="248"/>
                        <a:pt x="53" y="248"/>
                        <a:pt x="53" y="248"/>
                      </a:cubicBezTo>
                      <a:cubicBezTo>
                        <a:pt x="35" y="250"/>
                        <a:pt x="22" y="259"/>
                        <a:pt x="16" y="273"/>
                      </a:cubicBezTo>
                      <a:cubicBezTo>
                        <a:pt x="13" y="280"/>
                        <a:pt x="12" y="286"/>
                        <a:pt x="11" y="2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26" name="Rectangle 25">
              <a:extLst>
                <a:ext uri="{FF2B5EF4-FFF2-40B4-BE49-F238E27FC236}">
                  <a16:creationId xmlns:a16="http://schemas.microsoft.com/office/drawing/2014/main" id="{2E945030-00BD-4E61-BB92-B360F45D22BB}"/>
                </a:ext>
              </a:extLst>
            </p:cNvPr>
            <p:cNvSpPr/>
            <p:nvPr/>
          </p:nvSpPr>
          <p:spPr>
            <a:xfrm>
              <a:off x="786874" y="2943250"/>
              <a:ext cx="2029968" cy="313886"/>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a:solidFill>
                    <a:srgbClr val="FFFFFF"/>
                  </a:solidFill>
                  <a:latin typeface="Calibri" charset="0"/>
                  <a:ea typeface="Calibri" charset="0"/>
                  <a:cs typeface="Calibri" charset="0"/>
                </a:rPr>
                <a:t>Replace with your picture</a:t>
              </a:r>
            </a:p>
          </p:txBody>
        </p:sp>
      </p:grpSp>
      <p:sp>
        <p:nvSpPr>
          <p:cNvPr id="31" name="Rectangle 30">
            <a:extLst>
              <a:ext uri="{FF2B5EF4-FFF2-40B4-BE49-F238E27FC236}">
                <a16:creationId xmlns:a16="http://schemas.microsoft.com/office/drawing/2014/main" id="{195B9BDE-32E5-464E-A388-BFE78EE6AA42}"/>
              </a:ext>
            </a:extLst>
          </p:cNvPr>
          <p:cNvSpPr/>
          <p:nvPr/>
        </p:nvSpPr>
        <p:spPr>
          <a:xfrm>
            <a:off x="9418567" y="1654540"/>
            <a:ext cx="2027903" cy="202790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latin typeface="Calibri" charset="0"/>
              <a:ea typeface="Calibri" charset="0"/>
              <a:cs typeface="Calibri" charset="0"/>
            </a:endParaRPr>
          </a:p>
        </p:txBody>
      </p:sp>
      <p:pic>
        <p:nvPicPr>
          <p:cNvPr id="2" name="Picture 1">
            <a:extLst>
              <a:ext uri="{FF2B5EF4-FFF2-40B4-BE49-F238E27FC236}">
                <a16:creationId xmlns:a16="http://schemas.microsoft.com/office/drawing/2014/main" id="{44E54804-6F85-4E40-8FC6-CB1A854CF9EC}"/>
              </a:ext>
            </a:extLst>
          </p:cNvPr>
          <p:cNvPicPr>
            <a:picLocks noChangeAspect="1"/>
          </p:cNvPicPr>
          <p:nvPr/>
        </p:nvPicPr>
        <p:blipFill>
          <a:blip r:embed="rId3"/>
          <a:stretch>
            <a:fillRect/>
          </a:stretch>
        </p:blipFill>
        <p:spPr>
          <a:xfrm>
            <a:off x="9476840" y="1715707"/>
            <a:ext cx="1910896" cy="1910896"/>
          </a:xfrm>
          <a:prstGeom prst="rect">
            <a:avLst/>
          </a:prstGeom>
        </p:spPr>
      </p:pic>
    </p:spTree>
    <p:extLst>
      <p:ext uri="{BB962C8B-B14F-4D97-AF65-F5344CB8AC3E}">
        <p14:creationId xmlns:p14="http://schemas.microsoft.com/office/powerpoint/2010/main" val="253669794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z="3200"/>
              <a:t>Speaker Introduction</a:t>
            </a:r>
            <a:endParaRPr lang="en-US" sz="3200" dirty="0"/>
          </a:p>
        </p:txBody>
      </p:sp>
      <p:sp>
        <p:nvSpPr>
          <p:cNvPr id="21" name="Rectangle 20">
            <a:extLst>
              <a:ext uri="{FF2B5EF4-FFF2-40B4-BE49-F238E27FC236}">
                <a16:creationId xmlns:a16="http://schemas.microsoft.com/office/drawing/2014/main" id="{D62DD085-FCFC-4711-99A1-E3AFF0E5C587}"/>
              </a:ext>
            </a:extLst>
          </p:cNvPr>
          <p:cNvSpPr/>
          <p:nvPr/>
        </p:nvSpPr>
        <p:spPr>
          <a:xfrm>
            <a:off x="625033" y="1487851"/>
            <a:ext cx="10984375" cy="2280212"/>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rgbClr val="FFFFFF"/>
              </a:solidFill>
            </a:endParaRPr>
          </a:p>
        </p:txBody>
      </p:sp>
      <p:sp>
        <p:nvSpPr>
          <p:cNvPr id="22" name="Content Placeholder 2">
            <a:extLst>
              <a:ext uri="{FF2B5EF4-FFF2-40B4-BE49-F238E27FC236}">
                <a16:creationId xmlns:a16="http://schemas.microsoft.com/office/drawing/2014/main" id="{C1AEE7C7-315F-4332-8B9E-2477BEAD08B4}"/>
              </a:ext>
            </a:extLst>
          </p:cNvPr>
          <p:cNvSpPr txBox="1">
            <a:spLocks/>
          </p:cNvSpPr>
          <p:nvPr/>
        </p:nvSpPr>
        <p:spPr>
          <a:xfrm>
            <a:off x="3074243" y="1673349"/>
            <a:ext cx="8590219" cy="2226206"/>
          </a:xfrm>
          <a:prstGeom prst="rect">
            <a:avLst/>
          </a:prstGeom>
        </p:spPr>
        <p:txBody>
          <a:bodyPr/>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nSpc>
                <a:spcPct val="100000"/>
              </a:lnSpc>
              <a:buFont typeface="Arial"/>
              <a:buNone/>
            </a:pPr>
            <a:r>
              <a:rPr lang="en-US" b="1" dirty="0">
                <a:solidFill>
                  <a:schemeClr val="bg1"/>
                </a:solidFill>
              </a:rPr>
              <a:t>Name: </a:t>
            </a:r>
            <a:r>
              <a:rPr lang="en-US" dirty="0">
                <a:solidFill>
                  <a:schemeClr val="bg1"/>
                </a:solidFill>
              </a:rPr>
              <a:t>Dylan Lindgren</a:t>
            </a:r>
          </a:p>
          <a:p>
            <a:pPr marL="0" indent="0">
              <a:lnSpc>
                <a:spcPct val="100000"/>
              </a:lnSpc>
              <a:buFont typeface="Arial"/>
              <a:buNone/>
            </a:pPr>
            <a:r>
              <a:rPr lang="en-US" b="1" dirty="0">
                <a:solidFill>
                  <a:schemeClr val="bg1"/>
                </a:solidFill>
              </a:rPr>
              <a:t>Title: </a:t>
            </a:r>
            <a:r>
              <a:rPr lang="en-US" dirty="0">
                <a:solidFill>
                  <a:schemeClr val="bg1"/>
                </a:solidFill>
              </a:rPr>
              <a:t>Senior UI Developer</a:t>
            </a:r>
          </a:p>
          <a:p>
            <a:pPr marL="0" indent="0">
              <a:lnSpc>
                <a:spcPct val="100000"/>
              </a:lnSpc>
              <a:buNone/>
            </a:pPr>
            <a:r>
              <a:rPr lang="en-US" b="1" dirty="0">
                <a:solidFill>
                  <a:schemeClr val="bg1"/>
                </a:solidFill>
              </a:rPr>
              <a:t>Function: </a:t>
            </a:r>
            <a:r>
              <a:rPr lang="en-US" dirty="0">
                <a:solidFill>
                  <a:schemeClr val="bg1"/>
                </a:solidFill>
              </a:rPr>
              <a:t>Platform Innovation Practice</a:t>
            </a:r>
          </a:p>
          <a:p>
            <a:pPr marL="0" indent="0">
              <a:lnSpc>
                <a:spcPct val="100000"/>
              </a:lnSpc>
              <a:buNone/>
            </a:pPr>
            <a:r>
              <a:rPr lang="en-US" b="1" dirty="0">
                <a:solidFill>
                  <a:schemeClr val="bg1"/>
                </a:solidFill>
              </a:rPr>
              <a:t>Company: </a:t>
            </a:r>
            <a:r>
              <a:rPr lang="en-US" dirty="0">
                <a:solidFill>
                  <a:schemeClr val="bg1"/>
                </a:solidFill>
              </a:rPr>
              <a:t>ServiceNow (Sydney, Australia)</a:t>
            </a:r>
          </a:p>
        </p:txBody>
      </p:sp>
      <p:grpSp>
        <p:nvGrpSpPr>
          <p:cNvPr id="25" name="Group 24">
            <a:extLst>
              <a:ext uri="{FF2B5EF4-FFF2-40B4-BE49-F238E27FC236}">
                <a16:creationId xmlns:a16="http://schemas.microsoft.com/office/drawing/2014/main" id="{782A4439-C0D4-40B1-B43F-259F1CDDD7D1}"/>
              </a:ext>
            </a:extLst>
          </p:cNvPr>
          <p:cNvGrpSpPr/>
          <p:nvPr/>
        </p:nvGrpSpPr>
        <p:grpSpPr>
          <a:xfrm>
            <a:off x="786875" y="1642892"/>
            <a:ext cx="2027903" cy="2027903"/>
            <a:chOff x="725590" y="1218271"/>
            <a:chExt cx="2027903" cy="2027903"/>
          </a:xfrm>
        </p:grpSpPr>
        <p:sp>
          <p:nvSpPr>
            <p:cNvPr id="27" name="Rectangle 26">
              <a:extLst>
                <a:ext uri="{FF2B5EF4-FFF2-40B4-BE49-F238E27FC236}">
                  <a16:creationId xmlns:a16="http://schemas.microsoft.com/office/drawing/2014/main" id="{D8F77B1B-BA59-4395-81D6-B4AE92803C52}"/>
                </a:ext>
              </a:extLst>
            </p:cNvPr>
            <p:cNvSpPr/>
            <p:nvPr/>
          </p:nvSpPr>
          <p:spPr>
            <a:xfrm>
              <a:off x="725590" y="1218271"/>
              <a:ext cx="2027903" cy="202790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latin typeface="Calibri" charset="0"/>
                <a:ea typeface="Calibri" charset="0"/>
                <a:cs typeface="Calibri" charset="0"/>
              </a:endParaRPr>
            </a:p>
          </p:txBody>
        </p:sp>
        <p:grpSp>
          <p:nvGrpSpPr>
            <p:cNvPr id="28" name="Group 215">
              <a:extLst>
                <a:ext uri="{FF2B5EF4-FFF2-40B4-BE49-F238E27FC236}">
                  <a16:creationId xmlns:a16="http://schemas.microsoft.com/office/drawing/2014/main" id="{66C54218-4AAC-4795-A740-C5C7B7CAEB80}"/>
                </a:ext>
              </a:extLst>
            </p:cNvPr>
            <p:cNvGrpSpPr>
              <a:grpSpLocks noChangeAspect="1"/>
            </p:cNvGrpSpPr>
            <p:nvPr/>
          </p:nvGrpSpPr>
          <p:grpSpPr bwMode="auto">
            <a:xfrm>
              <a:off x="943740" y="1399179"/>
              <a:ext cx="1586005" cy="1493941"/>
              <a:chOff x="1073" y="1074"/>
              <a:chExt cx="758" cy="714"/>
            </a:xfrm>
            <a:solidFill>
              <a:schemeClr val="bg2"/>
            </a:solidFill>
          </p:grpSpPr>
          <p:sp>
            <p:nvSpPr>
              <p:cNvPr id="29" name="Freeform 216">
                <a:extLst>
                  <a:ext uri="{FF2B5EF4-FFF2-40B4-BE49-F238E27FC236}">
                    <a16:creationId xmlns:a16="http://schemas.microsoft.com/office/drawing/2014/main" id="{1E1E06E5-030C-4EAC-9B5D-FF50FC19BE15}"/>
                  </a:ext>
                </a:extLst>
              </p:cNvPr>
              <p:cNvSpPr>
                <a:spLocks noEditPoints="1"/>
              </p:cNvSpPr>
              <p:nvPr/>
            </p:nvSpPr>
            <p:spPr bwMode="auto">
              <a:xfrm>
                <a:off x="1077" y="1077"/>
                <a:ext cx="749" cy="709"/>
              </a:xfrm>
              <a:custGeom>
                <a:avLst/>
                <a:gdLst>
                  <a:gd name="T0" fmla="*/ 2 w 314"/>
                  <a:gd name="T1" fmla="*/ 297 h 297"/>
                  <a:gd name="T2" fmla="*/ 51 w 314"/>
                  <a:gd name="T3" fmla="*/ 239 h 297"/>
                  <a:gd name="T4" fmla="*/ 99 w 314"/>
                  <a:gd name="T5" fmla="*/ 225 h 297"/>
                  <a:gd name="T6" fmla="*/ 119 w 314"/>
                  <a:gd name="T7" fmla="*/ 207 h 297"/>
                  <a:gd name="T8" fmla="*/ 113 w 314"/>
                  <a:gd name="T9" fmla="*/ 207 h 297"/>
                  <a:gd name="T10" fmla="*/ 68 w 314"/>
                  <a:gd name="T11" fmla="*/ 192 h 297"/>
                  <a:gd name="T12" fmla="*/ 78 w 314"/>
                  <a:gd name="T13" fmla="*/ 187 h 297"/>
                  <a:gd name="T14" fmla="*/ 73 w 314"/>
                  <a:gd name="T15" fmla="*/ 168 h 297"/>
                  <a:gd name="T16" fmla="*/ 75 w 314"/>
                  <a:gd name="T17" fmla="*/ 133 h 297"/>
                  <a:gd name="T18" fmla="*/ 94 w 314"/>
                  <a:gd name="T19" fmla="*/ 46 h 297"/>
                  <a:gd name="T20" fmla="*/ 148 w 314"/>
                  <a:gd name="T21" fmla="*/ 3 h 297"/>
                  <a:gd name="T22" fmla="*/ 166 w 314"/>
                  <a:gd name="T23" fmla="*/ 3 h 297"/>
                  <a:gd name="T24" fmla="*/ 219 w 314"/>
                  <a:gd name="T25" fmla="*/ 46 h 297"/>
                  <a:gd name="T26" fmla="*/ 238 w 314"/>
                  <a:gd name="T27" fmla="*/ 133 h 297"/>
                  <a:gd name="T28" fmla="*/ 240 w 314"/>
                  <a:gd name="T29" fmla="*/ 168 h 297"/>
                  <a:gd name="T30" fmla="*/ 236 w 314"/>
                  <a:gd name="T31" fmla="*/ 187 h 297"/>
                  <a:gd name="T32" fmla="*/ 245 w 314"/>
                  <a:gd name="T33" fmla="*/ 192 h 297"/>
                  <a:gd name="T34" fmla="*/ 200 w 314"/>
                  <a:gd name="T35" fmla="*/ 207 h 297"/>
                  <a:gd name="T36" fmla="*/ 195 w 314"/>
                  <a:gd name="T37" fmla="*/ 207 h 297"/>
                  <a:gd name="T38" fmla="*/ 214 w 314"/>
                  <a:gd name="T39" fmla="*/ 225 h 297"/>
                  <a:gd name="T40" fmla="*/ 263 w 314"/>
                  <a:gd name="T41" fmla="*/ 239 h 297"/>
                  <a:gd name="T42" fmla="*/ 311 w 314"/>
                  <a:gd name="T43" fmla="*/ 297 h 297"/>
                  <a:gd name="T44" fmla="*/ 306 w 314"/>
                  <a:gd name="T45" fmla="*/ 291 h 297"/>
                  <a:gd name="T46" fmla="*/ 254 w 314"/>
                  <a:gd name="T47" fmla="*/ 245 h 297"/>
                  <a:gd name="T48" fmla="*/ 209 w 314"/>
                  <a:gd name="T49" fmla="*/ 229 h 297"/>
                  <a:gd name="T50" fmla="*/ 199 w 314"/>
                  <a:gd name="T51" fmla="*/ 221 h 297"/>
                  <a:gd name="T52" fmla="*/ 196 w 314"/>
                  <a:gd name="T53" fmla="*/ 220 h 297"/>
                  <a:gd name="T54" fmla="*/ 189 w 314"/>
                  <a:gd name="T55" fmla="*/ 208 h 297"/>
                  <a:gd name="T56" fmla="*/ 201 w 314"/>
                  <a:gd name="T57" fmla="*/ 201 h 297"/>
                  <a:gd name="T58" fmla="*/ 230 w 314"/>
                  <a:gd name="T59" fmla="*/ 190 h 297"/>
                  <a:gd name="T60" fmla="*/ 234 w 314"/>
                  <a:gd name="T61" fmla="*/ 166 h 297"/>
                  <a:gd name="T62" fmla="*/ 226 w 314"/>
                  <a:gd name="T63" fmla="*/ 133 h 297"/>
                  <a:gd name="T64" fmla="*/ 233 w 314"/>
                  <a:gd name="T65" fmla="*/ 131 h 297"/>
                  <a:gd name="T66" fmla="*/ 214 w 314"/>
                  <a:gd name="T67" fmla="*/ 47 h 297"/>
                  <a:gd name="T68" fmla="*/ 151 w 314"/>
                  <a:gd name="T69" fmla="*/ 9 h 297"/>
                  <a:gd name="T70" fmla="*/ 100 w 314"/>
                  <a:gd name="T71" fmla="*/ 47 h 297"/>
                  <a:gd name="T72" fmla="*/ 81 w 314"/>
                  <a:gd name="T73" fmla="*/ 131 h 297"/>
                  <a:gd name="T74" fmla="*/ 88 w 314"/>
                  <a:gd name="T75" fmla="*/ 133 h 297"/>
                  <a:gd name="T76" fmla="*/ 79 w 314"/>
                  <a:gd name="T77" fmla="*/ 166 h 297"/>
                  <a:gd name="T78" fmla="*/ 83 w 314"/>
                  <a:gd name="T79" fmla="*/ 190 h 297"/>
                  <a:gd name="T80" fmla="*/ 112 w 314"/>
                  <a:gd name="T81" fmla="*/ 201 h 297"/>
                  <a:gd name="T82" fmla="*/ 124 w 314"/>
                  <a:gd name="T83" fmla="*/ 209 h 297"/>
                  <a:gd name="T84" fmla="*/ 116 w 314"/>
                  <a:gd name="T85" fmla="*/ 221 h 297"/>
                  <a:gd name="T86" fmla="*/ 114 w 314"/>
                  <a:gd name="T87" fmla="*/ 221 h 297"/>
                  <a:gd name="T88" fmla="*/ 104 w 314"/>
                  <a:gd name="T89" fmla="*/ 229 h 297"/>
                  <a:gd name="T90" fmla="*/ 60 w 314"/>
                  <a:gd name="T91" fmla="*/ 245 h 297"/>
                  <a:gd name="T92" fmla="*/ 51 w 314"/>
                  <a:gd name="T93" fmla="*/ 245 h 297"/>
                  <a:gd name="T94" fmla="*/ 8 w 314"/>
                  <a:gd name="T95" fmla="*/ 291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14" h="297">
                    <a:moveTo>
                      <a:pt x="311" y="297"/>
                    </a:moveTo>
                    <a:cubicBezTo>
                      <a:pt x="2" y="297"/>
                      <a:pt x="2" y="297"/>
                      <a:pt x="2" y="297"/>
                    </a:cubicBezTo>
                    <a:cubicBezTo>
                      <a:pt x="2" y="294"/>
                      <a:pt x="2" y="294"/>
                      <a:pt x="2" y="294"/>
                    </a:cubicBezTo>
                    <a:cubicBezTo>
                      <a:pt x="2" y="293"/>
                      <a:pt x="0" y="246"/>
                      <a:pt x="51" y="239"/>
                    </a:cubicBezTo>
                    <a:cubicBezTo>
                      <a:pt x="59" y="239"/>
                      <a:pt x="59" y="239"/>
                      <a:pt x="59" y="239"/>
                    </a:cubicBezTo>
                    <a:cubicBezTo>
                      <a:pt x="61" y="239"/>
                      <a:pt x="82" y="234"/>
                      <a:pt x="99" y="225"/>
                    </a:cubicBezTo>
                    <a:cubicBezTo>
                      <a:pt x="101" y="221"/>
                      <a:pt x="105" y="215"/>
                      <a:pt x="114" y="215"/>
                    </a:cubicBezTo>
                    <a:cubicBezTo>
                      <a:pt x="116" y="212"/>
                      <a:pt x="118" y="210"/>
                      <a:pt x="119" y="207"/>
                    </a:cubicBezTo>
                    <a:cubicBezTo>
                      <a:pt x="119" y="206"/>
                      <a:pt x="119" y="206"/>
                      <a:pt x="119" y="206"/>
                    </a:cubicBezTo>
                    <a:cubicBezTo>
                      <a:pt x="113" y="207"/>
                      <a:pt x="113" y="207"/>
                      <a:pt x="113" y="207"/>
                    </a:cubicBezTo>
                    <a:cubicBezTo>
                      <a:pt x="94" y="210"/>
                      <a:pt x="74" y="196"/>
                      <a:pt x="73" y="195"/>
                    </a:cubicBezTo>
                    <a:cubicBezTo>
                      <a:pt x="68" y="192"/>
                      <a:pt x="68" y="192"/>
                      <a:pt x="68" y="192"/>
                    </a:cubicBezTo>
                    <a:cubicBezTo>
                      <a:pt x="74" y="190"/>
                      <a:pt x="74" y="190"/>
                      <a:pt x="74" y="190"/>
                    </a:cubicBezTo>
                    <a:cubicBezTo>
                      <a:pt x="77" y="189"/>
                      <a:pt x="78" y="188"/>
                      <a:pt x="78" y="187"/>
                    </a:cubicBezTo>
                    <a:cubicBezTo>
                      <a:pt x="79" y="185"/>
                      <a:pt x="77" y="178"/>
                      <a:pt x="74" y="169"/>
                    </a:cubicBezTo>
                    <a:cubicBezTo>
                      <a:pt x="73" y="168"/>
                      <a:pt x="73" y="168"/>
                      <a:pt x="73" y="168"/>
                    </a:cubicBezTo>
                    <a:cubicBezTo>
                      <a:pt x="69" y="156"/>
                      <a:pt x="75" y="143"/>
                      <a:pt x="78" y="137"/>
                    </a:cubicBezTo>
                    <a:cubicBezTo>
                      <a:pt x="77" y="136"/>
                      <a:pt x="76" y="135"/>
                      <a:pt x="75" y="133"/>
                    </a:cubicBezTo>
                    <a:cubicBezTo>
                      <a:pt x="71" y="126"/>
                      <a:pt x="73" y="111"/>
                      <a:pt x="80" y="96"/>
                    </a:cubicBezTo>
                    <a:cubicBezTo>
                      <a:pt x="88" y="78"/>
                      <a:pt x="94" y="46"/>
                      <a:pt x="94" y="46"/>
                    </a:cubicBezTo>
                    <a:cubicBezTo>
                      <a:pt x="94" y="45"/>
                      <a:pt x="94" y="45"/>
                      <a:pt x="94" y="45"/>
                    </a:cubicBezTo>
                    <a:cubicBezTo>
                      <a:pt x="111" y="0"/>
                      <a:pt x="148" y="3"/>
                      <a:pt x="148" y="3"/>
                    </a:cubicBezTo>
                    <a:cubicBezTo>
                      <a:pt x="163" y="3"/>
                      <a:pt x="163" y="3"/>
                      <a:pt x="163" y="3"/>
                    </a:cubicBezTo>
                    <a:cubicBezTo>
                      <a:pt x="166" y="3"/>
                      <a:pt x="166" y="3"/>
                      <a:pt x="166" y="3"/>
                    </a:cubicBezTo>
                    <a:cubicBezTo>
                      <a:pt x="166" y="3"/>
                      <a:pt x="202" y="0"/>
                      <a:pt x="219" y="45"/>
                    </a:cubicBezTo>
                    <a:cubicBezTo>
                      <a:pt x="219" y="46"/>
                      <a:pt x="219" y="46"/>
                      <a:pt x="219" y="46"/>
                    </a:cubicBezTo>
                    <a:cubicBezTo>
                      <a:pt x="219" y="46"/>
                      <a:pt x="226" y="78"/>
                      <a:pt x="234" y="96"/>
                    </a:cubicBezTo>
                    <a:cubicBezTo>
                      <a:pt x="240" y="111"/>
                      <a:pt x="242" y="126"/>
                      <a:pt x="238" y="133"/>
                    </a:cubicBezTo>
                    <a:cubicBezTo>
                      <a:pt x="237" y="135"/>
                      <a:pt x="236" y="136"/>
                      <a:pt x="235" y="137"/>
                    </a:cubicBezTo>
                    <a:cubicBezTo>
                      <a:pt x="239" y="143"/>
                      <a:pt x="245" y="156"/>
                      <a:pt x="240" y="168"/>
                    </a:cubicBezTo>
                    <a:cubicBezTo>
                      <a:pt x="240" y="169"/>
                      <a:pt x="240" y="169"/>
                      <a:pt x="240" y="169"/>
                    </a:cubicBezTo>
                    <a:cubicBezTo>
                      <a:pt x="237" y="178"/>
                      <a:pt x="234" y="185"/>
                      <a:pt x="236" y="187"/>
                    </a:cubicBezTo>
                    <a:cubicBezTo>
                      <a:pt x="236" y="188"/>
                      <a:pt x="236" y="189"/>
                      <a:pt x="240" y="190"/>
                    </a:cubicBezTo>
                    <a:cubicBezTo>
                      <a:pt x="245" y="192"/>
                      <a:pt x="245" y="192"/>
                      <a:pt x="245" y="192"/>
                    </a:cubicBezTo>
                    <a:cubicBezTo>
                      <a:pt x="240" y="195"/>
                      <a:pt x="240" y="195"/>
                      <a:pt x="240" y="195"/>
                    </a:cubicBezTo>
                    <a:cubicBezTo>
                      <a:pt x="240" y="196"/>
                      <a:pt x="220" y="210"/>
                      <a:pt x="200" y="207"/>
                    </a:cubicBezTo>
                    <a:cubicBezTo>
                      <a:pt x="195" y="206"/>
                      <a:pt x="195" y="206"/>
                      <a:pt x="195" y="206"/>
                    </a:cubicBezTo>
                    <a:cubicBezTo>
                      <a:pt x="195" y="207"/>
                      <a:pt x="195" y="207"/>
                      <a:pt x="195" y="207"/>
                    </a:cubicBezTo>
                    <a:cubicBezTo>
                      <a:pt x="196" y="210"/>
                      <a:pt x="197" y="212"/>
                      <a:pt x="200" y="215"/>
                    </a:cubicBezTo>
                    <a:cubicBezTo>
                      <a:pt x="208" y="215"/>
                      <a:pt x="213" y="221"/>
                      <a:pt x="214" y="225"/>
                    </a:cubicBezTo>
                    <a:cubicBezTo>
                      <a:pt x="231" y="234"/>
                      <a:pt x="252" y="239"/>
                      <a:pt x="255" y="239"/>
                    </a:cubicBezTo>
                    <a:cubicBezTo>
                      <a:pt x="263" y="239"/>
                      <a:pt x="263" y="239"/>
                      <a:pt x="263" y="239"/>
                    </a:cubicBezTo>
                    <a:cubicBezTo>
                      <a:pt x="314" y="246"/>
                      <a:pt x="312" y="293"/>
                      <a:pt x="312" y="294"/>
                    </a:cubicBezTo>
                    <a:lnTo>
                      <a:pt x="311" y="297"/>
                    </a:lnTo>
                    <a:close/>
                    <a:moveTo>
                      <a:pt x="8" y="291"/>
                    </a:moveTo>
                    <a:cubicBezTo>
                      <a:pt x="306" y="291"/>
                      <a:pt x="306" y="291"/>
                      <a:pt x="306" y="291"/>
                    </a:cubicBezTo>
                    <a:cubicBezTo>
                      <a:pt x="305" y="281"/>
                      <a:pt x="301" y="251"/>
                      <a:pt x="262" y="245"/>
                    </a:cubicBezTo>
                    <a:cubicBezTo>
                      <a:pt x="254" y="245"/>
                      <a:pt x="254" y="245"/>
                      <a:pt x="254" y="245"/>
                    </a:cubicBezTo>
                    <a:cubicBezTo>
                      <a:pt x="253" y="245"/>
                      <a:pt x="229" y="240"/>
                      <a:pt x="211" y="230"/>
                    </a:cubicBezTo>
                    <a:cubicBezTo>
                      <a:pt x="209" y="229"/>
                      <a:pt x="209" y="229"/>
                      <a:pt x="209" y="229"/>
                    </a:cubicBezTo>
                    <a:cubicBezTo>
                      <a:pt x="209" y="228"/>
                      <a:pt x="209" y="228"/>
                      <a:pt x="209" y="228"/>
                    </a:cubicBezTo>
                    <a:cubicBezTo>
                      <a:pt x="208" y="226"/>
                      <a:pt x="206" y="221"/>
                      <a:pt x="199" y="221"/>
                    </a:cubicBezTo>
                    <a:cubicBezTo>
                      <a:pt x="198" y="221"/>
                      <a:pt x="198" y="221"/>
                      <a:pt x="198" y="221"/>
                    </a:cubicBezTo>
                    <a:cubicBezTo>
                      <a:pt x="196" y="220"/>
                      <a:pt x="196" y="220"/>
                      <a:pt x="196" y="220"/>
                    </a:cubicBezTo>
                    <a:cubicBezTo>
                      <a:pt x="193" y="217"/>
                      <a:pt x="190" y="213"/>
                      <a:pt x="189" y="209"/>
                    </a:cubicBezTo>
                    <a:cubicBezTo>
                      <a:pt x="189" y="208"/>
                      <a:pt x="189" y="208"/>
                      <a:pt x="189" y="208"/>
                    </a:cubicBezTo>
                    <a:cubicBezTo>
                      <a:pt x="189" y="200"/>
                      <a:pt x="189" y="200"/>
                      <a:pt x="189" y="200"/>
                    </a:cubicBezTo>
                    <a:cubicBezTo>
                      <a:pt x="201" y="201"/>
                      <a:pt x="201" y="201"/>
                      <a:pt x="201" y="201"/>
                    </a:cubicBezTo>
                    <a:cubicBezTo>
                      <a:pt x="213" y="203"/>
                      <a:pt x="226" y="197"/>
                      <a:pt x="233" y="193"/>
                    </a:cubicBezTo>
                    <a:cubicBezTo>
                      <a:pt x="232" y="192"/>
                      <a:pt x="231" y="191"/>
                      <a:pt x="230" y="190"/>
                    </a:cubicBezTo>
                    <a:cubicBezTo>
                      <a:pt x="228" y="185"/>
                      <a:pt x="230" y="178"/>
                      <a:pt x="234" y="167"/>
                    </a:cubicBezTo>
                    <a:cubicBezTo>
                      <a:pt x="234" y="166"/>
                      <a:pt x="234" y="166"/>
                      <a:pt x="234" y="166"/>
                    </a:cubicBezTo>
                    <a:cubicBezTo>
                      <a:pt x="239" y="153"/>
                      <a:pt x="229" y="137"/>
                      <a:pt x="228" y="137"/>
                    </a:cubicBezTo>
                    <a:cubicBezTo>
                      <a:pt x="226" y="133"/>
                      <a:pt x="226" y="133"/>
                      <a:pt x="226" y="133"/>
                    </a:cubicBezTo>
                    <a:cubicBezTo>
                      <a:pt x="230" y="132"/>
                      <a:pt x="230" y="132"/>
                      <a:pt x="230" y="132"/>
                    </a:cubicBezTo>
                    <a:cubicBezTo>
                      <a:pt x="231" y="132"/>
                      <a:pt x="232" y="132"/>
                      <a:pt x="233" y="131"/>
                    </a:cubicBezTo>
                    <a:cubicBezTo>
                      <a:pt x="235" y="126"/>
                      <a:pt x="235" y="113"/>
                      <a:pt x="228" y="98"/>
                    </a:cubicBezTo>
                    <a:cubicBezTo>
                      <a:pt x="220" y="81"/>
                      <a:pt x="214" y="51"/>
                      <a:pt x="214" y="47"/>
                    </a:cubicBezTo>
                    <a:cubicBezTo>
                      <a:pt x="198" y="6"/>
                      <a:pt x="166" y="9"/>
                      <a:pt x="166" y="9"/>
                    </a:cubicBezTo>
                    <a:cubicBezTo>
                      <a:pt x="151" y="9"/>
                      <a:pt x="151" y="9"/>
                      <a:pt x="151" y="9"/>
                    </a:cubicBezTo>
                    <a:cubicBezTo>
                      <a:pt x="148" y="9"/>
                      <a:pt x="148" y="9"/>
                      <a:pt x="148" y="9"/>
                    </a:cubicBezTo>
                    <a:cubicBezTo>
                      <a:pt x="146" y="9"/>
                      <a:pt x="115" y="6"/>
                      <a:pt x="100" y="47"/>
                    </a:cubicBezTo>
                    <a:cubicBezTo>
                      <a:pt x="99" y="51"/>
                      <a:pt x="93" y="81"/>
                      <a:pt x="85" y="98"/>
                    </a:cubicBezTo>
                    <a:cubicBezTo>
                      <a:pt x="79" y="113"/>
                      <a:pt x="78" y="126"/>
                      <a:pt x="81" y="131"/>
                    </a:cubicBezTo>
                    <a:cubicBezTo>
                      <a:pt x="81" y="132"/>
                      <a:pt x="82" y="132"/>
                      <a:pt x="83" y="132"/>
                    </a:cubicBezTo>
                    <a:cubicBezTo>
                      <a:pt x="88" y="133"/>
                      <a:pt x="88" y="133"/>
                      <a:pt x="88" y="133"/>
                    </a:cubicBezTo>
                    <a:cubicBezTo>
                      <a:pt x="85" y="137"/>
                      <a:pt x="85" y="137"/>
                      <a:pt x="85" y="137"/>
                    </a:cubicBezTo>
                    <a:cubicBezTo>
                      <a:pt x="85" y="137"/>
                      <a:pt x="74" y="153"/>
                      <a:pt x="79" y="166"/>
                    </a:cubicBezTo>
                    <a:cubicBezTo>
                      <a:pt x="79" y="167"/>
                      <a:pt x="79" y="167"/>
                      <a:pt x="79" y="167"/>
                    </a:cubicBezTo>
                    <a:cubicBezTo>
                      <a:pt x="83" y="178"/>
                      <a:pt x="86" y="185"/>
                      <a:pt x="83" y="190"/>
                    </a:cubicBezTo>
                    <a:cubicBezTo>
                      <a:pt x="83" y="191"/>
                      <a:pt x="82" y="192"/>
                      <a:pt x="81" y="193"/>
                    </a:cubicBezTo>
                    <a:cubicBezTo>
                      <a:pt x="87" y="197"/>
                      <a:pt x="100" y="203"/>
                      <a:pt x="112" y="201"/>
                    </a:cubicBezTo>
                    <a:cubicBezTo>
                      <a:pt x="125" y="200"/>
                      <a:pt x="125" y="200"/>
                      <a:pt x="125" y="200"/>
                    </a:cubicBezTo>
                    <a:cubicBezTo>
                      <a:pt x="124" y="209"/>
                      <a:pt x="124" y="209"/>
                      <a:pt x="124" y="209"/>
                    </a:cubicBezTo>
                    <a:cubicBezTo>
                      <a:pt x="123" y="213"/>
                      <a:pt x="121" y="217"/>
                      <a:pt x="117" y="220"/>
                    </a:cubicBezTo>
                    <a:cubicBezTo>
                      <a:pt x="116" y="221"/>
                      <a:pt x="116" y="221"/>
                      <a:pt x="116" y="221"/>
                    </a:cubicBezTo>
                    <a:cubicBezTo>
                      <a:pt x="114" y="221"/>
                      <a:pt x="114" y="221"/>
                      <a:pt x="114" y="221"/>
                    </a:cubicBezTo>
                    <a:cubicBezTo>
                      <a:pt x="114" y="221"/>
                      <a:pt x="114" y="221"/>
                      <a:pt x="114" y="221"/>
                    </a:cubicBezTo>
                    <a:cubicBezTo>
                      <a:pt x="108" y="221"/>
                      <a:pt x="105" y="226"/>
                      <a:pt x="104" y="228"/>
                    </a:cubicBezTo>
                    <a:cubicBezTo>
                      <a:pt x="104" y="229"/>
                      <a:pt x="104" y="229"/>
                      <a:pt x="104" y="229"/>
                    </a:cubicBezTo>
                    <a:cubicBezTo>
                      <a:pt x="103" y="230"/>
                      <a:pt x="103" y="230"/>
                      <a:pt x="103" y="230"/>
                    </a:cubicBezTo>
                    <a:cubicBezTo>
                      <a:pt x="84" y="240"/>
                      <a:pt x="61" y="245"/>
                      <a:pt x="60" y="245"/>
                    </a:cubicBezTo>
                    <a:cubicBezTo>
                      <a:pt x="59" y="245"/>
                      <a:pt x="59" y="245"/>
                      <a:pt x="59" y="245"/>
                    </a:cubicBezTo>
                    <a:cubicBezTo>
                      <a:pt x="51" y="245"/>
                      <a:pt x="51" y="245"/>
                      <a:pt x="51" y="245"/>
                    </a:cubicBezTo>
                    <a:cubicBezTo>
                      <a:pt x="32" y="248"/>
                      <a:pt x="19" y="257"/>
                      <a:pt x="12" y="272"/>
                    </a:cubicBezTo>
                    <a:cubicBezTo>
                      <a:pt x="9" y="279"/>
                      <a:pt x="8" y="287"/>
                      <a:pt x="8" y="2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0" name="Freeform 217">
                <a:extLst>
                  <a:ext uri="{FF2B5EF4-FFF2-40B4-BE49-F238E27FC236}">
                    <a16:creationId xmlns:a16="http://schemas.microsoft.com/office/drawing/2014/main" id="{3488EE41-2195-43C4-B7D7-64E7EE053650}"/>
                  </a:ext>
                </a:extLst>
              </p:cNvPr>
              <p:cNvSpPr>
                <a:spLocks noEditPoints="1"/>
              </p:cNvSpPr>
              <p:nvPr/>
            </p:nvSpPr>
            <p:spPr bwMode="auto">
              <a:xfrm>
                <a:off x="1073" y="1074"/>
                <a:ext cx="758" cy="714"/>
              </a:xfrm>
              <a:custGeom>
                <a:avLst/>
                <a:gdLst>
                  <a:gd name="T0" fmla="*/ 53 w 318"/>
                  <a:gd name="T1" fmla="*/ 239 h 299"/>
                  <a:gd name="T2" fmla="*/ 119 w 318"/>
                  <a:gd name="T3" fmla="*/ 209 h 299"/>
                  <a:gd name="T4" fmla="*/ 75 w 318"/>
                  <a:gd name="T5" fmla="*/ 189 h 299"/>
                  <a:gd name="T6" fmla="*/ 78 w 318"/>
                  <a:gd name="T7" fmla="*/ 138 h 299"/>
                  <a:gd name="T8" fmla="*/ 95 w 318"/>
                  <a:gd name="T9" fmla="*/ 46 h 299"/>
                  <a:gd name="T10" fmla="*/ 176 w 318"/>
                  <a:gd name="T11" fmla="*/ 3 h 299"/>
                  <a:gd name="T12" fmla="*/ 241 w 318"/>
                  <a:gd name="T13" fmla="*/ 135 h 299"/>
                  <a:gd name="T14" fmla="*/ 239 w 318"/>
                  <a:gd name="T15" fmla="*/ 188 h 299"/>
                  <a:gd name="T16" fmla="*/ 202 w 318"/>
                  <a:gd name="T17" fmla="*/ 209 h 299"/>
                  <a:gd name="T18" fmla="*/ 257 w 318"/>
                  <a:gd name="T19" fmla="*/ 239 h 299"/>
                  <a:gd name="T20" fmla="*/ 5 w 318"/>
                  <a:gd name="T21" fmla="*/ 296 h 299"/>
                  <a:gd name="T22" fmla="*/ 257 w 318"/>
                  <a:gd name="T23" fmla="*/ 242 h 299"/>
                  <a:gd name="T24" fmla="*/ 202 w 318"/>
                  <a:gd name="T25" fmla="*/ 217 h 299"/>
                  <a:gd name="T26" fmla="*/ 195 w 318"/>
                  <a:gd name="T27" fmla="*/ 208 h 299"/>
                  <a:gd name="T28" fmla="*/ 244 w 318"/>
                  <a:gd name="T29" fmla="*/ 193 h 299"/>
                  <a:gd name="T30" fmla="*/ 241 w 318"/>
                  <a:gd name="T31" fmla="*/ 169 h 299"/>
                  <a:gd name="T32" fmla="*/ 239 w 318"/>
                  <a:gd name="T33" fmla="*/ 134 h 299"/>
                  <a:gd name="T34" fmla="*/ 169 w 318"/>
                  <a:gd name="T35" fmla="*/ 5 h 299"/>
                  <a:gd name="T36" fmla="*/ 98 w 318"/>
                  <a:gd name="T37" fmla="*/ 47 h 299"/>
                  <a:gd name="T38" fmla="*/ 81 w 318"/>
                  <a:gd name="T39" fmla="*/ 137 h 299"/>
                  <a:gd name="T40" fmla="*/ 77 w 318"/>
                  <a:gd name="T41" fmla="*/ 169 h 299"/>
                  <a:gd name="T42" fmla="*/ 76 w 318"/>
                  <a:gd name="T43" fmla="*/ 195 h 299"/>
                  <a:gd name="T44" fmla="*/ 117 w 318"/>
                  <a:gd name="T45" fmla="*/ 217 h 299"/>
                  <a:gd name="T46" fmla="*/ 102 w 318"/>
                  <a:gd name="T47" fmla="*/ 227 h 299"/>
                  <a:gd name="T48" fmla="*/ 5 w 318"/>
                  <a:gd name="T49" fmla="*/ 295 h 299"/>
                  <a:gd name="T50" fmla="*/ 8 w 318"/>
                  <a:gd name="T51" fmla="*/ 292 h 299"/>
                  <a:gd name="T52" fmla="*/ 104 w 318"/>
                  <a:gd name="T53" fmla="*/ 230 h 299"/>
                  <a:gd name="T54" fmla="*/ 117 w 318"/>
                  <a:gd name="T55" fmla="*/ 221 h 299"/>
                  <a:gd name="T56" fmla="*/ 125 w 318"/>
                  <a:gd name="T57" fmla="*/ 202 h 299"/>
                  <a:gd name="T58" fmla="*/ 82 w 318"/>
                  <a:gd name="T59" fmla="*/ 193 h 299"/>
                  <a:gd name="T60" fmla="*/ 86 w 318"/>
                  <a:gd name="T61" fmla="*/ 137 h 299"/>
                  <a:gd name="T62" fmla="*/ 86 w 318"/>
                  <a:gd name="T63" fmla="*/ 99 h 299"/>
                  <a:gd name="T64" fmla="*/ 168 w 318"/>
                  <a:gd name="T65" fmla="*/ 8 h 299"/>
                  <a:gd name="T66" fmla="*/ 233 w 318"/>
                  <a:gd name="T67" fmla="*/ 135 h 299"/>
                  <a:gd name="T68" fmla="*/ 238 w 318"/>
                  <a:gd name="T69" fmla="*/ 168 h 299"/>
                  <a:gd name="T70" fmla="*/ 235 w 318"/>
                  <a:gd name="T71" fmla="*/ 195 h 299"/>
                  <a:gd name="T72" fmla="*/ 199 w 318"/>
                  <a:gd name="T73" fmla="*/ 220 h 299"/>
                  <a:gd name="T74" fmla="*/ 213 w 318"/>
                  <a:gd name="T75" fmla="*/ 229 h 299"/>
                  <a:gd name="T76" fmla="*/ 309 w 318"/>
                  <a:gd name="T77" fmla="*/ 292 h 299"/>
                  <a:gd name="T78" fmla="*/ 264 w 318"/>
                  <a:gd name="T79" fmla="*/ 248 h 299"/>
                  <a:gd name="T80" fmla="*/ 209 w 318"/>
                  <a:gd name="T81" fmla="*/ 229 h 299"/>
                  <a:gd name="T82" fmla="*/ 197 w 318"/>
                  <a:gd name="T83" fmla="*/ 222 h 299"/>
                  <a:gd name="T84" fmla="*/ 203 w 318"/>
                  <a:gd name="T85" fmla="*/ 200 h 299"/>
                  <a:gd name="T86" fmla="*/ 235 w 318"/>
                  <a:gd name="T87" fmla="*/ 167 h 299"/>
                  <a:gd name="T88" fmla="*/ 233 w 318"/>
                  <a:gd name="T89" fmla="*/ 131 h 299"/>
                  <a:gd name="T90" fmla="*/ 153 w 318"/>
                  <a:gd name="T91" fmla="*/ 11 h 299"/>
                  <a:gd name="T92" fmla="*/ 84 w 318"/>
                  <a:gd name="T93" fmla="*/ 131 h 299"/>
                  <a:gd name="T94" fmla="*/ 82 w 318"/>
                  <a:gd name="T95" fmla="*/ 167 h 299"/>
                  <a:gd name="T96" fmla="*/ 114 w 318"/>
                  <a:gd name="T97" fmla="*/ 200 h 299"/>
                  <a:gd name="T98" fmla="*/ 118 w 318"/>
                  <a:gd name="T99" fmla="*/ 224 h 299"/>
                  <a:gd name="T100" fmla="*/ 106 w 318"/>
                  <a:gd name="T101" fmla="*/ 232 h 299"/>
                  <a:gd name="T102" fmla="*/ 16 w 318"/>
                  <a:gd name="T103" fmla="*/ 273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8" h="299">
                    <a:moveTo>
                      <a:pt x="315" y="299"/>
                    </a:moveTo>
                    <a:cubicBezTo>
                      <a:pt x="3" y="299"/>
                      <a:pt x="3" y="299"/>
                      <a:pt x="3" y="299"/>
                    </a:cubicBezTo>
                    <a:cubicBezTo>
                      <a:pt x="2" y="295"/>
                      <a:pt x="2" y="295"/>
                      <a:pt x="2" y="295"/>
                    </a:cubicBezTo>
                    <a:cubicBezTo>
                      <a:pt x="2" y="294"/>
                      <a:pt x="0" y="246"/>
                      <a:pt x="53" y="239"/>
                    </a:cubicBezTo>
                    <a:cubicBezTo>
                      <a:pt x="61" y="239"/>
                      <a:pt x="61" y="239"/>
                      <a:pt x="61" y="239"/>
                    </a:cubicBezTo>
                    <a:cubicBezTo>
                      <a:pt x="63" y="238"/>
                      <a:pt x="83" y="233"/>
                      <a:pt x="100" y="225"/>
                    </a:cubicBezTo>
                    <a:cubicBezTo>
                      <a:pt x="102" y="220"/>
                      <a:pt x="107" y="215"/>
                      <a:pt x="115" y="214"/>
                    </a:cubicBezTo>
                    <a:cubicBezTo>
                      <a:pt x="117" y="213"/>
                      <a:pt x="118" y="211"/>
                      <a:pt x="119" y="209"/>
                    </a:cubicBezTo>
                    <a:cubicBezTo>
                      <a:pt x="115" y="209"/>
                      <a:pt x="115" y="209"/>
                      <a:pt x="115" y="209"/>
                    </a:cubicBezTo>
                    <a:cubicBezTo>
                      <a:pt x="95" y="212"/>
                      <a:pt x="75" y="198"/>
                      <a:pt x="74" y="197"/>
                    </a:cubicBezTo>
                    <a:cubicBezTo>
                      <a:pt x="67" y="192"/>
                      <a:pt x="67" y="192"/>
                      <a:pt x="67" y="192"/>
                    </a:cubicBezTo>
                    <a:cubicBezTo>
                      <a:pt x="75" y="189"/>
                      <a:pt x="75" y="189"/>
                      <a:pt x="75" y="189"/>
                    </a:cubicBezTo>
                    <a:cubicBezTo>
                      <a:pt x="76" y="189"/>
                      <a:pt x="78" y="189"/>
                      <a:pt x="78" y="188"/>
                    </a:cubicBezTo>
                    <a:cubicBezTo>
                      <a:pt x="80" y="185"/>
                      <a:pt x="77" y="178"/>
                      <a:pt x="74" y="170"/>
                    </a:cubicBezTo>
                    <a:cubicBezTo>
                      <a:pt x="74" y="170"/>
                      <a:pt x="74" y="170"/>
                      <a:pt x="74" y="170"/>
                    </a:cubicBezTo>
                    <a:cubicBezTo>
                      <a:pt x="70" y="158"/>
                      <a:pt x="74" y="145"/>
                      <a:pt x="78" y="138"/>
                    </a:cubicBezTo>
                    <a:cubicBezTo>
                      <a:pt x="77" y="137"/>
                      <a:pt x="77" y="136"/>
                      <a:pt x="76" y="135"/>
                    </a:cubicBezTo>
                    <a:cubicBezTo>
                      <a:pt x="72" y="127"/>
                      <a:pt x="74" y="112"/>
                      <a:pt x="80" y="96"/>
                    </a:cubicBezTo>
                    <a:cubicBezTo>
                      <a:pt x="88" y="79"/>
                      <a:pt x="94" y="48"/>
                      <a:pt x="95" y="47"/>
                    </a:cubicBezTo>
                    <a:cubicBezTo>
                      <a:pt x="95" y="46"/>
                      <a:pt x="95" y="46"/>
                      <a:pt x="95" y="46"/>
                    </a:cubicBezTo>
                    <a:cubicBezTo>
                      <a:pt x="112" y="0"/>
                      <a:pt x="149" y="2"/>
                      <a:pt x="150" y="2"/>
                    </a:cubicBezTo>
                    <a:cubicBezTo>
                      <a:pt x="165" y="2"/>
                      <a:pt x="165" y="2"/>
                      <a:pt x="165" y="2"/>
                    </a:cubicBezTo>
                    <a:cubicBezTo>
                      <a:pt x="168" y="2"/>
                      <a:pt x="168" y="2"/>
                      <a:pt x="168" y="2"/>
                    </a:cubicBezTo>
                    <a:cubicBezTo>
                      <a:pt x="170" y="2"/>
                      <a:pt x="175" y="3"/>
                      <a:pt x="176" y="3"/>
                    </a:cubicBezTo>
                    <a:cubicBezTo>
                      <a:pt x="188" y="5"/>
                      <a:pt x="210" y="13"/>
                      <a:pt x="223" y="46"/>
                    </a:cubicBezTo>
                    <a:cubicBezTo>
                      <a:pt x="223" y="47"/>
                      <a:pt x="223" y="47"/>
                      <a:pt x="223" y="47"/>
                    </a:cubicBezTo>
                    <a:cubicBezTo>
                      <a:pt x="223" y="47"/>
                      <a:pt x="229" y="79"/>
                      <a:pt x="237" y="96"/>
                    </a:cubicBezTo>
                    <a:cubicBezTo>
                      <a:pt x="244" y="112"/>
                      <a:pt x="246" y="127"/>
                      <a:pt x="241" y="135"/>
                    </a:cubicBezTo>
                    <a:cubicBezTo>
                      <a:pt x="241" y="136"/>
                      <a:pt x="240" y="137"/>
                      <a:pt x="239" y="138"/>
                    </a:cubicBezTo>
                    <a:cubicBezTo>
                      <a:pt x="243" y="145"/>
                      <a:pt x="248" y="158"/>
                      <a:pt x="243" y="170"/>
                    </a:cubicBezTo>
                    <a:cubicBezTo>
                      <a:pt x="243" y="170"/>
                      <a:pt x="243" y="170"/>
                      <a:pt x="243" y="170"/>
                    </a:cubicBezTo>
                    <a:cubicBezTo>
                      <a:pt x="240" y="178"/>
                      <a:pt x="238" y="185"/>
                      <a:pt x="239" y="188"/>
                    </a:cubicBezTo>
                    <a:cubicBezTo>
                      <a:pt x="239" y="189"/>
                      <a:pt x="241" y="189"/>
                      <a:pt x="242" y="189"/>
                    </a:cubicBezTo>
                    <a:cubicBezTo>
                      <a:pt x="251" y="192"/>
                      <a:pt x="251" y="192"/>
                      <a:pt x="251" y="192"/>
                    </a:cubicBezTo>
                    <a:cubicBezTo>
                      <a:pt x="243" y="197"/>
                      <a:pt x="243" y="197"/>
                      <a:pt x="243" y="197"/>
                    </a:cubicBezTo>
                    <a:cubicBezTo>
                      <a:pt x="242" y="198"/>
                      <a:pt x="222" y="212"/>
                      <a:pt x="202" y="209"/>
                    </a:cubicBezTo>
                    <a:cubicBezTo>
                      <a:pt x="199" y="209"/>
                      <a:pt x="199" y="209"/>
                      <a:pt x="199" y="209"/>
                    </a:cubicBezTo>
                    <a:cubicBezTo>
                      <a:pt x="199" y="211"/>
                      <a:pt x="201" y="213"/>
                      <a:pt x="202" y="214"/>
                    </a:cubicBezTo>
                    <a:cubicBezTo>
                      <a:pt x="210" y="215"/>
                      <a:pt x="215" y="220"/>
                      <a:pt x="218" y="225"/>
                    </a:cubicBezTo>
                    <a:cubicBezTo>
                      <a:pt x="234" y="233"/>
                      <a:pt x="255" y="238"/>
                      <a:pt x="257" y="239"/>
                    </a:cubicBezTo>
                    <a:cubicBezTo>
                      <a:pt x="265" y="239"/>
                      <a:pt x="265" y="239"/>
                      <a:pt x="265" y="239"/>
                    </a:cubicBezTo>
                    <a:cubicBezTo>
                      <a:pt x="318" y="246"/>
                      <a:pt x="315" y="294"/>
                      <a:pt x="315" y="295"/>
                    </a:cubicBezTo>
                    <a:lnTo>
                      <a:pt x="315" y="299"/>
                    </a:lnTo>
                    <a:close/>
                    <a:moveTo>
                      <a:pt x="5" y="296"/>
                    </a:moveTo>
                    <a:cubicBezTo>
                      <a:pt x="312" y="296"/>
                      <a:pt x="312" y="296"/>
                      <a:pt x="312" y="296"/>
                    </a:cubicBezTo>
                    <a:cubicBezTo>
                      <a:pt x="312" y="295"/>
                      <a:pt x="312" y="295"/>
                      <a:pt x="312" y="295"/>
                    </a:cubicBezTo>
                    <a:cubicBezTo>
                      <a:pt x="312" y="294"/>
                      <a:pt x="314" y="249"/>
                      <a:pt x="264" y="242"/>
                    </a:cubicBezTo>
                    <a:cubicBezTo>
                      <a:pt x="257" y="242"/>
                      <a:pt x="257" y="242"/>
                      <a:pt x="257" y="242"/>
                    </a:cubicBezTo>
                    <a:cubicBezTo>
                      <a:pt x="254" y="241"/>
                      <a:pt x="233" y="236"/>
                      <a:pt x="216" y="228"/>
                    </a:cubicBezTo>
                    <a:cubicBezTo>
                      <a:pt x="215" y="227"/>
                      <a:pt x="215" y="227"/>
                      <a:pt x="215" y="227"/>
                    </a:cubicBezTo>
                    <a:cubicBezTo>
                      <a:pt x="215" y="227"/>
                      <a:pt x="215" y="227"/>
                      <a:pt x="215" y="227"/>
                    </a:cubicBezTo>
                    <a:cubicBezTo>
                      <a:pt x="214" y="225"/>
                      <a:pt x="211" y="218"/>
                      <a:pt x="202" y="217"/>
                    </a:cubicBezTo>
                    <a:cubicBezTo>
                      <a:pt x="201" y="217"/>
                      <a:pt x="201" y="217"/>
                      <a:pt x="201" y="217"/>
                    </a:cubicBezTo>
                    <a:cubicBezTo>
                      <a:pt x="201" y="217"/>
                      <a:pt x="201" y="217"/>
                      <a:pt x="201" y="217"/>
                    </a:cubicBezTo>
                    <a:cubicBezTo>
                      <a:pt x="198" y="214"/>
                      <a:pt x="196" y="212"/>
                      <a:pt x="195" y="209"/>
                    </a:cubicBezTo>
                    <a:cubicBezTo>
                      <a:pt x="195" y="208"/>
                      <a:pt x="195" y="208"/>
                      <a:pt x="195" y="208"/>
                    </a:cubicBezTo>
                    <a:cubicBezTo>
                      <a:pt x="195" y="206"/>
                      <a:pt x="195" y="206"/>
                      <a:pt x="195" y="206"/>
                    </a:cubicBezTo>
                    <a:cubicBezTo>
                      <a:pt x="202" y="206"/>
                      <a:pt x="202" y="206"/>
                      <a:pt x="202" y="206"/>
                    </a:cubicBezTo>
                    <a:cubicBezTo>
                      <a:pt x="221" y="209"/>
                      <a:pt x="241" y="196"/>
                      <a:pt x="242" y="195"/>
                    </a:cubicBezTo>
                    <a:cubicBezTo>
                      <a:pt x="244" y="193"/>
                      <a:pt x="244" y="193"/>
                      <a:pt x="244" y="193"/>
                    </a:cubicBezTo>
                    <a:cubicBezTo>
                      <a:pt x="241" y="192"/>
                      <a:pt x="241" y="192"/>
                      <a:pt x="241" y="192"/>
                    </a:cubicBezTo>
                    <a:cubicBezTo>
                      <a:pt x="238" y="191"/>
                      <a:pt x="237" y="190"/>
                      <a:pt x="236" y="189"/>
                    </a:cubicBezTo>
                    <a:cubicBezTo>
                      <a:pt x="235" y="186"/>
                      <a:pt x="237" y="179"/>
                      <a:pt x="240" y="169"/>
                    </a:cubicBezTo>
                    <a:cubicBezTo>
                      <a:pt x="241" y="169"/>
                      <a:pt x="241" y="169"/>
                      <a:pt x="241" y="169"/>
                    </a:cubicBezTo>
                    <a:cubicBezTo>
                      <a:pt x="245" y="157"/>
                      <a:pt x="239" y="144"/>
                      <a:pt x="236" y="138"/>
                    </a:cubicBezTo>
                    <a:cubicBezTo>
                      <a:pt x="235" y="137"/>
                      <a:pt x="235" y="137"/>
                      <a:pt x="235" y="137"/>
                    </a:cubicBezTo>
                    <a:cubicBezTo>
                      <a:pt x="236" y="137"/>
                      <a:pt x="236" y="137"/>
                      <a:pt x="236" y="137"/>
                    </a:cubicBezTo>
                    <a:cubicBezTo>
                      <a:pt x="237" y="136"/>
                      <a:pt x="238" y="135"/>
                      <a:pt x="239" y="134"/>
                    </a:cubicBezTo>
                    <a:cubicBezTo>
                      <a:pt x="243" y="127"/>
                      <a:pt x="241" y="112"/>
                      <a:pt x="234" y="97"/>
                    </a:cubicBezTo>
                    <a:cubicBezTo>
                      <a:pt x="226" y="80"/>
                      <a:pt x="220" y="48"/>
                      <a:pt x="220" y="47"/>
                    </a:cubicBezTo>
                    <a:cubicBezTo>
                      <a:pt x="220" y="47"/>
                      <a:pt x="220" y="47"/>
                      <a:pt x="220" y="47"/>
                    </a:cubicBezTo>
                    <a:cubicBezTo>
                      <a:pt x="204" y="6"/>
                      <a:pt x="173" y="5"/>
                      <a:pt x="169" y="5"/>
                    </a:cubicBezTo>
                    <a:cubicBezTo>
                      <a:pt x="168" y="5"/>
                      <a:pt x="168" y="5"/>
                      <a:pt x="168" y="5"/>
                    </a:cubicBezTo>
                    <a:cubicBezTo>
                      <a:pt x="165" y="5"/>
                      <a:pt x="165" y="5"/>
                      <a:pt x="165" y="5"/>
                    </a:cubicBezTo>
                    <a:cubicBezTo>
                      <a:pt x="150" y="5"/>
                      <a:pt x="150" y="5"/>
                      <a:pt x="150" y="5"/>
                    </a:cubicBezTo>
                    <a:cubicBezTo>
                      <a:pt x="148" y="5"/>
                      <a:pt x="114" y="3"/>
                      <a:pt x="98" y="47"/>
                    </a:cubicBezTo>
                    <a:cubicBezTo>
                      <a:pt x="97" y="47"/>
                      <a:pt x="97" y="47"/>
                      <a:pt x="97" y="47"/>
                    </a:cubicBezTo>
                    <a:cubicBezTo>
                      <a:pt x="97" y="49"/>
                      <a:pt x="91" y="80"/>
                      <a:pt x="83" y="97"/>
                    </a:cubicBezTo>
                    <a:cubicBezTo>
                      <a:pt x="77" y="112"/>
                      <a:pt x="75" y="127"/>
                      <a:pt x="79" y="134"/>
                    </a:cubicBezTo>
                    <a:cubicBezTo>
                      <a:pt x="79" y="135"/>
                      <a:pt x="80" y="136"/>
                      <a:pt x="81" y="137"/>
                    </a:cubicBezTo>
                    <a:cubicBezTo>
                      <a:pt x="82" y="137"/>
                      <a:pt x="82" y="137"/>
                      <a:pt x="82" y="137"/>
                    </a:cubicBezTo>
                    <a:cubicBezTo>
                      <a:pt x="81" y="138"/>
                      <a:pt x="81" y="138"/>
                      <a:pt x="81" y="138"/>
                    </a:cubicBezTo>
                    <a:cubicBezTo>
                      <a:pt x="79" y="144"/>
                      <a:pt x="72" y="157"/>
                      <a:pt x="77" y="169"/>
                    </a:cubicBezTo>
                    <a:cubicBezTo>
                      <a:pt x="77" y="169"/>
                      <a:pt x="77" y="169"/>
                      <a:pt x="77" y="169"/>
                    </a:cubicBezTo>
                    <a:cubicBezTo>
                      <a:pt x="81" y="179"/>
                      <a:pt x="83" y="186"/>
                      <a:pt x="81" y="189"/>
                    </a:cubicBezTo>
                    <a:cubicBezTo>
                      <a:pt x="81" y="190"/>
                      <a:pt x="80" y="191"/>
                      <a:pt x="76" y="192"/>
                    </a:cubicBezTo>
                    <a:cubicBezTo>
                      <a:pt x="73" y="193"/>
                      <a:pt x="73" y="193"/>
                      <a:pt x="73" y="193"/>
                    </a:cubicBezTo>
                    <a:cubicBezTo>
                      <a:pt x="76" y="195"/>
                      <a:pt x="76" y="195"/>
                      <a:pt x="76" y="195"/>
                    </a:cubicBezTo>
                    <a:cubicBezTo>
                      <a:pt x="77" y="196"/>
                      <a:pt x="96" y="209"/>
                      <a:pt x="115" y="206"/>
                    </a:cubicBezTo>
                    <a:cubicBezTo>
                      <a:pt x="122" y="206"/>
                      <a:pt x="122" y="206"/>
                      <a:pt x="122" y="206"/>
                    </a:cubicBezTo>
                    <a:cubicBezTo>
                      <a:pt x="122" y="209"/>
                      <a:pt x="122" y="209"/>
                      <a:pt x="122" y="209"/>
                    </a:cubicBezTo>
                    <a:cubicBezTo>
                      <a:pt x="121" y="212"/>
                      <a:pt x="119" y="214"/>
                      <a:pt x="117" y="217"/>
                    </a:cubicBezTo>
                    <a:cubicBezTo>
                      <a:pt x="116" y="217"/>
                      <a:pt x="116" y="217"/>
                      <a:pt x="116" y="217"/>
                    </a:cubicBezTo>
                    <a:cubicBezTo>
                      <a:pt x="116" y="217"/>
                      <a:pt x="116" y="217"/>
                      <a:pt x="116" y="217"/>
                    </a:cubicBezTo>
                    <a:cubicBezTo>
                      <a:pt x="107" y="218"/>
                      <a:pt x="103" y="225"/>
                      <a:pt x="102" y="227"/>
                    </a:cubicBezTo>
                    <a:cubicBezTo>
                      <a:pt x="102" y="227"/>
                      <a:pt x="102" y="227"/>
                      <a:pt x="102" y="227"/>
                    </a:cubicBezTo>
                    <a:cubicBezTo>
                      <a:pt x="102" y="228"/>
                      <a:pt x="102" y="228"/>
                      <a:pt x="102" y="228"/>
                    </a:cubicBezTo>
                    <a:cubicBezTo>
                      <a:pt x="85" y="236"/>
                      <a:pt x="64" y="241"/>
                      <a:pt x="61" y="242"/>
                    </a:cubicBezTo>
                    <a:cubicBezTo>
                      <a:pt x="53" y="242"/>
                      <a:pt x="53" y="242"/>
                      <a:pt x="53" y="242"/>
                    </a:cubicBezTo>
                    <a:cubicBezTo>
                      <a:pt x="3" y="248"/>
                      <a:pt x="5" y="294"/>
                      <a:pt x="5" y="295"/>
                    </a:cubicBezTo>
                    <a:lnTo>
                      <a:pt x="5" y="296"/>
                    </a:lnTo>
                    <a:close/>
                    <a:moveTo>
                      <a:pt x="309" y="293"/>
                    </a:moveTo>
                    <a:cubicBezTo>
                      <a:pt x="8" y="293"/>
                      <a:pt x="8" y="293"/>
                      <a:pt x="8" y="293"/>
                    </a:cubicBezTo>
                    <a:cubicBezTo>
                      <a:pt x="8" y="292"/>
                      <a:pt x="8" y="292"/>
                      <a:pt x="8" y="292"/>
                    </a:cubicBezTo>
                    <a:cubicBezTo>
                      <a:pt x="9" y="288"/>
                      <a:pt x="9" y="280"/>
                      <a:pt x="13" y="272"/>
                    </a:cubicBezTo>
                    <a:cubicBezTo>
                      <a:pt x="20" y="257"/>
                      <a:pt x="34" y="248"/>
                      <a:pt x="53" y="245"/>
                    </a:cubicBezTo>
                    <a:cubicBezTo>
                      <a:pt x="62" y="245"/>
                      <a:pt x="62" y="245"/>
                      <a:pt x="62" y="245"/>
                    </a:cubicBezTo>
                    <a:cubicBezTo>
                      <a:pt x="63" y="244"/>
                      <a:pt x="86" y="239"/>
                      <a:pt x="104" y="230"/>
                    </a:cubicBezTo>
                    <a:cubicBezTo>
                      <a:pt x="105" y="229"/>
                      <a:pt x="105" y="229"/>
                      <a:pt x="105" y="229"/>
                    </a:cubicBezTo>
                    <a:cubicBezTo>
                      <a:pt x="105" y="228"/>
                      <a:pt x="105" y="228"/>
                      <a:pt x="105" y="228"/>
                    </a:cubicBezTo>
                    <a:cubicBezTo>
                      <a:pt x="107" y="224"/>
                      <a:pt x="110" y="220"/>
                      <a:pt x="116" y="220"/>
                    </a:cubicBezTo>
                    <a:cubicBezTo>
                      <a:pt x="117" y="221"/>
                      <a:pt x="117" y="221"/>
                      <a:pt x="117" y="221"/>
                    </a:cubicBezTo>
                    <a:cubicBezTo>
                      <a:pt x="117" y="221"/>
                      <a:pt x="117" y="221"/>
                      <a:pt x="117" y="221"/>
                    </a:cubicBezTo>
                    <a:cubicBezTo>
                      <a:pt x="118" y="220"/>
                      <a:pt x="118" y="220"/>
                      <a:pt x="118" y="220"/>
                    </a:cubicBezTo>
                    <a:cubicBezTo>
                      <a:pt x="122" y="217"/>
                      <a:pt x="124" y="213"/>
                      <a:pt x="125" y="209"/>
                    </a:cubicBezTo>
                    <a:cubicBezTo>
                      <a:pt x="125" y="202"/>
                      <a:pt x="125" y="202"/>
                      <a:pt x="125" y="202"/>
                    </a:cubicBezTo>
                    <a:cubicBezTo>
                      <a:pt x="115" y="203"/>
                      <a:pt x="115" y="203"/>
                      <a:pt x="115" y="203"/>
                    </a:cubicBezTo>
                    <a:cubicBezTo>
                      <a:pt x="102" y="205"/>
                      <a:pt x="89" y="199"/>
                      <a:pt x="82" y="195"/>
                    </a:cubicBezTo>
                    <a:cubicBezTo>
                      <a:pt x="80" y="194"/>
                      <a:pt x="80" y="194"/>
                      <a:pt x="80" y="194"/>
                    </a:cubicBezTo>
                    <a:cubicBezTo>
                      <a:pt x="82" y="193"/>
                      <a:pt x="82" y="193"/>
                      <a:pt x="82" y="193"/>
                    </a:cubicBezTo>
                    <a:cubicBezTo>
                      <a:pt x="83" y="192"/>
                      <a:pt x="83" y="191"/>
                      <a:pt x="84" y="190"/>
                    </a:cubicBezTo>
                    <a:cubicBezTo>
                      <a:pt x="86" y="186"/>
                      <a:pt x="84" y="179"/>
                      <a:pt x="80" y="168"/>
                    </a:cubicBezTo>
                    <a:cubicBezTo>
                      <a:pt x="80" y="168"/>
                      <a:pt x="80" y="168"/>
                      <a:pt x="80" y="168"/>
                    </a:cubicBezTo>
                    <a:cubicBezTo>
                      <a:pt x="74" y="153"/>
                      <a:pt x="86" y="137"/>
                      <a:pt x="86" y="137"/>
                    </a:cubicBezTo>
                    <a:cubicBezTo>
                      <a:pt x="87" y="135"/>
                      <a:pt x="87" y="135"/>
                      <a:pt x="87" y="135"/>
                    </a:cubicBezTo>
                    <a:cubicBezTo>
                      <a:pt x="85" y="135"/>
                      <a:pt x="85" y="135"/>
                      <a:pt x="85" y="135"/>
                    </a:cubicBezTo>
                    <a:cubicBezTo>
                      <a:pt x="83" y="135"/>
                      <a:pt x="82" y="134"/>
                      <a:pt x="81" y="132"/>
                    </a:cubicBezTo>
                    <a:cubicBezTo>
                      <a:pt x="79" y="127"/>
                      <a:pt x="79" y="114"/>
                      <a:pt x="86" y="99"/>
                    </a:cubicBezTo>
                    <a:cubicBezTo>
                      <a:pt x="94" y="81"/>
                      <a:pt x="100" y="51"/>
                      <a:pt x="100" y="48"/>
                    </a:cubicBezTo>
                    <a:cubicBezTo>
                      <a:pt x="116" y="7"/>
                      <a:pt x="146" y="8"/>
                      <a:pt x="150" y="8"/>
                    </a:cubicBezTo>
                    <a:cubicBezTo>
                      <a:pt x="153" y="8"/>
                      <a:pt x="153" y="8"/>
                      <a:pt x="153" y="8"/>
                    </a:cubicBezTo>
                    <a:cubicBezTo>
                      <a:pt x="168" y="8"/>
                      <a:pt x="168" y="8"/>
                      <a:pt x="168" y="8"/>
                    </a:cubicBezTo>
                    <a:cubicBezTo>
                      <a:pt x="168" y="8"/>
                      <a:pt x="201" y="6"/>
                      <a:pt x="217" y="48"/>
                    </a:cubicBezTo>
                    <a:cubicBezTo>
                      <a:pt x="218" y="51"/>
                      <a:pt x="224" y="81"/>
                      <a:pt x="232" y="99"/>
                    </a:cubicBezTo>
                    <a:cubicBezTo>
                      <a:pt x="238" y="114"/>
                      <a:pt x="239" y="127"/>
                      <a:pt x="236" y="132"/>
                    </a:cubicBezTo>
                    <a:cubicBezTo>
                      <a:pt x="235" y="134"/>
                      <a:pt x="234" y="135"/>
                      <a:pt x="233" y="135"/>
                    </a:cubicBezTo>
                    <a:cubicBezTo>
                      <a:pt x="230" y="135"/>
                      <a:pt x="230" y="135"/>
                      <a:pt x="230" y="135"/>
                    </a:cubicBezTo>
                    <a:cubicBezTo>
                      <a:pt x="232" y="137"/>
                      <a:pt x="232" y="137"/>
                      <a:pt x="232" y="137"/>
                    </a:cubicBezTo>
                    <a:cubicBezTo>
                      <a:pt x="232" y="137"/>
                      <a:pt x="243" y="153"/>
                      <a:pt x="238" y="168"/>
                    </a:cubicBezTo>
                    <a:cubicBezTo>
                      <a:pt x="238" y="168"/>
                      <a:pt x="238" y="168"/>
                      <a:pt x="238" y="168"/>
                    </a:cubicBezTo>
                    <a:cubicBezTo>
                      <a:pt x="234" y="179"/>
                      <a:pt x="231" y="186"/>
                      <a:pt x="234" y="190"/>
                    </a:cubicBezTo>
                    <a:cubicBezTo>
                      <a:pt x="234" y="191"/>
                      <a:pt x="235" y="192"/>
                      <a:pt x="236" y="193"/>
                    </a:cubicBezTo>
                    <a:cubicBezTo>
                      <a:pt x="237" y="194"/>
                      <a:pt x="237" y="194"/>
                      <a:pt x="237" y="194"/>
                    </a:cubicBezTo>
                    <a:cubicBezTo>
                      <a:pt x="235" y="195"/>
                      <a:pt x="235" y="195"/>
                      <a:pt x="235" y="195"/>
                    </a:cubicBezTo>
                    <a:cubicBezTo>
                      <a:pt x="229" y="199"/>
                      <a:pt x="215" y="205"/>
                      <a:pt x="203" y="203"/>
                    </a:cubicBezTo>
                    <a:cubicBezTo>
                      <a:pt x="192" y="202"/>
                      <a:pt x="192" y="202"/>
                      <a:pt x="192" y="202"/>
                    </a:cubicBezTo>
                    <a:cubicBezTo>
                      <a:pt x="192" y="210"/>
                      <a:pt x="192" y="210"/>
                      <a:pt x="192" y="210"/>
                    </a:cubicBezTo>
                    <a:cubicBezTo>
                      <a:pt x="193" y="213"/>
                      <a:pt x="196" y="217"/>
                      <a:pt x="199" y="220"/>
                    </a:cubicBezTo>
                    <a:cubicBezTo>
                      <a:pt x="200" y="221"/>
                      <a:pt x="200" y="221"/>
                      <a:pt x="200" y="221"/>
                    </a:cubicBezTo>
                    <a:cubicBezTo>
                      <a:pt x="201" y="220"/>
                      <a:pt x="201" y="220"/>
                      <a:pt x="201" y="220"/>
                    </a:cubicBezTo>
                    <a:cubicBezTo>
                      <a:pt x="209" y="220"/>
                      <a:pt x="212" y="226"/>
                      <a:pt x="212" y="228"/>
                    </a:cubicBezTo>
                    <a:cubicBezTo>
                      <a:pt x="213" y="229"/>
                      <a:pt x="213" y="229"/>
                      <a:pt x="213" y="229"/>
                    </a:cubicBezTo>
                    <a:cubicBezTo>
                      <a:pt x="213" y="230"/>
                      <a:pt x="213" y="230"/>
                      <a:pt x="213" y="230"/>
                    </a:cubicBezTo>
                    <a:cubicBezTo>
                      <a:pt x="232" y="239"/>
                      <a:pt x="255" y="244"/>
                      <a:pt x="256" y="245"/>
                    </a:cubicBezTo>
                    <a:cubicBezTo>
                      <a:pt x="264" y="245"/>
                      <a:pt x="264" y="245"/>
                      <a:pt x="264" y="245"/>
                    </a:cubicBezTo>
                    <a:cubicBezTo>
                      <a:pt x="304" y="250"/>
                      <a:pt x="309" y="282"/>
                      <a:pt x="309" y="292"/>
                    </a:cubicBezTo>
                    <a:lnTo>
                      <a:pt x="309" y="293"/>
                    </a:lnTo>
                    <a:close/>
                    <a:moveTo>
                      <a:pt x="11" y="290"/>
                    </a:moveTo>
                    <a:cubicBezTo>
                      <a:pt x="306" y="290"/>
                      <a:pt x="306" y="290"/>
                      <a:pt x="306" y="290"/>
                    </a:cubicBezTo>
                    <a:cubicBezTo>
                      <a:pt x="305" y="280"/>
                      <a:pt x="300" y="253"/>
                      <a:pt x="264" y="248"/>
                    </a:cubicBezTo>
                    <a:cubicBezTo>
                      <a:pt x="256" y="248"/>
                      <a:pt x="256" y="248"/>
                      <a:pt x="256" y="248"/>
                    </a:cubicBezTo>
                    <a:cubicBezTo>
                      <a:pt x="254" y="247"/>
                      <a:pt x="231" y="242"/>
                      <a:pt x="212" y="232"/>
                    </a:cubicBezTo>
                    <a:cubicBezTo>
                      <a:pt x="210" y="231"/>
                      <a:pt x="210" y="231"/>
                      <a:pt x="210" y="231"/>
                    </a:cubicBezTo>
                    <a:cubicBezTo>
                      <a:pt x="209" y="229"/>
                      <a:pt x="209" y="229"/>
                      <a:pt x="209" y="229"/>
                    </a:cubicBezTo>
                    <a:cubicBezTo>
                      <a:pt x="209" y="227"/>
                      <a:pt x="206" y="223"/>
                      <a:pt x="201" y="223"/>
                    </a:cubicBezTo>
                    <a:cubicBezTo>
                      <a:pt x="201" y="223"/>
                      <a:pt x="201" y="223"/>
                      <a:pt x="201" y="223"/>
                    </a:cubicBezTo>
                    <a:cubicBezTo>
                      <a:pt x="199" y="224"/>
                      <a:pt x="199" y="224"/>
                      <a:pt x="199" y="224"/>
                    </a:cubicBezTo>
                    <a:cubicBezTo>
                      <a:pt x="197" y="222"/>
                      <a:pt x="197" y="222"/>
                      <a:pt x="197" y="222"/>
                    </a:cubicBezTo>
                    <a:cubicBezTo>
                      <a:pt x="193" y="218"/>
                      <a:pt x="191" y="214"/>
                      <a:pt x="190" y="210"/>
                    </a:cubicBezTo>
                    <a:cubicBezTo>
                      <a:pt x="189" y="209"/>
                      <a:pt x="189" y="209"/>
                      <a:pt x="189" y="209"/>
                    </a:cubicBezTo>
                    <a:cubicBezTo>
                      <a:pt x="189" y="199"/>
                      <a:pt x="189" y="199"/>
                      <a:pt x="189" y="199"/>
                    </a:cubicBezTo>
                    <a:cubicBezTo>
                      <a:pt x="203" y="200"/>
                      <a:pt x="203" y="200"/>
                      <a:pt x="203" y="200"/>
                    </a:cubicBezTo>
                    <a:cubicBezTo>
                      <a:pt x="214" y="202"/>
                      <a:pt x="225" y="197"/>
                      <a:pt x="232" y="194"/>
                    </a:cubicBezTo>
                    <a:cubicBezTo>
                      <a:pt x="232" y="193"/>
                      <a:pt x="231" y="192"/>
                      <a:pt x="231" y="192"/>
                    </a:cubicBezTo>
                    <a:cubicBezTo>
                      <a:pt x="228" y="186"/>
                      <a:pt x="231" y="179"/>
                      <a:pt x="235" y="167"/>
                    </a:cubicBezTo>
                    <a:cubicBezTo>
                      <a:pt x="235" y="167"/>
                      <a:pt x="235" y="167"/>
                      <a:pt x="235" y="167"/>
                    </a:cubicBezTo>
                    <a:cubicBezTo>
                      <a:pt x="240" y="154"/>
                      <a:pt x="229" y="139"/>
                      <a:pt x="229" y="139"/>
                    </a:cubicBezTo>
                    <a:cubicBezTo>
                      <a:pt x="225" y="133"/>
                      <a:pt x="225" y="133"/>
                      <a:pt x="225" y="133"/>
                    </a:cubicBezTo>
                    <a:cubicBezTo>
                      <a:pt x="232" y="132"/>
                      <a:pt x="232" y="132"/>
                      <a:pt x="232" y="132"/>
                    </a:cubicBezTo>
                    <a:cubicBezTo>
                      <a:pt x="232" y="132"/>
                      <a:pt x="233" y="132"/>
                      <a:pt x="233" y="131"/>
                    </a:cubicBezTo>
                    <a:cubicBezTo>
                      <a:pt x="236" y="127"/>
                      <a:pt x="235" y="115"/>
                      <a:pt x="229" y="100"/>
                    </a:cubicBezTo>
                    <a:cubicBezTo>
                      <a:pt x="221" y="83"/>
                      <a:pt x="215" y="54"/>
                      <a:pt x="214" y="49"/>
                    </a:cubicBezTo>
                    <a:cubicBezTo>
                      <a:pt x="199" y="9"/>
                      <a:pt x="168" y="11"/>
                      <a:pt x="168" y="11"/>
                    </a:cubicBezTo>
                    <a:cubicBezTo>
                      <a:pt x="153" y="11"/>
                      <a:pt x="153" y="11"/>
                      <a:pt x="153" y="11"/>
                    </a:cubicBezTo>
                    <a:cubicBezTo>
                      <a:pt x="150" y="11"/>
                      <a:pt x="150" y="11"/>
                      <a:pt x="150" y="11"/>
                    </a:cubicBezTo>
                    <a:cubicBezTo>
                      <a:pt x="146" y="11"/>
                      <a:pt x="118" y="10"/>
                      <a:pt x="103" y="49"/>
                    </a:cubicBezTo>
                    <a:cubicBezTo>
                      <a:pt x="103" y="52"/>
                      <a:pt x="96" y="82"/>
                      <a:pt x="89" y="100"/>
                    </a:cubicBezTo>
                    <a:cubicBezTo>
                      <a:pt x="82" y="115"/>
                      <a:pt x="82" y="127"/>
                      <a:pt x="84" y="131"/>
                    </a:cubicBezTo>
                    <a:cubicBezTo>
                      <a:pt x="85" y="132"/>
                      <a:pt x="85" y="132"/>
                      <a:pt x="85" y="132"/>
                    </a:cubicBezTo>
                    <a:cubicBezTo>
                      <a:pt x="92" y="133"/>
                      <a:pt x="92" y="133"/>
                      <a:pt x="92" y="133"/>
                    </a:cubicBezTo>
                    <a:cubicBezTo>
                      <a:pt x="88" y="139"/>
                      <a:pt x="88" y="139"/>
                      <a:pt x="88" y="139"/>
                    </a:cubicBezTo>
                    <a:cubicBezTo>
                      <a:pt x="88" y="139"/>
                      <a:pt x="78" y="154"/>
                      <a:pt x="82" y="167"/>
                    </a:cubicBezTo>
                    <a:cubicBezTo>
                      <a:pt x="83" y="167"/>
                      <a:pt x="83" y="167"/>
                      <a:pt x="83" y="167"/>
                    </a:cubicBezTo>
                    <a:cubicBezTo>
                      <a:pt x="87" y="179"/>
                      <a:pt x="89" y="186"/>
                      <a:pt x="87" y="192"/>
                    </a:cubicBezTo>
                    <a:cubicBezTo>
                      <a:pt x="86" y="192"/>
                      <a:pt x="86" y="193"/>
                      <a:pt x="85" y="194"/>
                    </a:cubicBezTo>
                    <a:cubicBezTo>
                      <a:pt x="92" y="197"/>
                      <a:pt x="103" y="202"/>
                      <a:pt x="114" y="200"/>
                    </a:cubicBezTo>
                    <a:cubicBezTo>
                      <a:pt x="128" y="199"/>
                      <a:pt x="128" y="199"/>
                      <a:pt x="128" y="199"/>
                    </a:cubicBezTo>
                    <a:cubicBezTo>
                      <a:pt x="128" y="210"/>
                      <a:pt x="128" y="210"/>
                      <a:pt x="128" y="210"/>
                    </a:cubicBezTo>
                    <a:cubicBezTo>
                      <a:pt x="127" y="214"/>
                      <a:pt x="124" y="218"/>
                      <a:pt x="120" y="222"/>
                    </a:cubicBezTo>
                    <a:cubicBezTo>
                      <a:pt x="118" y="224"/>
                      <a:pt x="118" y="224"/>
                      <a:pt x="118" y="224"/>
                    </a:cubicBezTo>
                    <a:cubicBezTo>
                      <a:pt x="116" y="223"/>
                      <a:pt x="116" y="223"/>
                      <a:pt x="116" y="223"/>
                    </a:cubicBezTo>
                    <a:cubicBezTo>
                      <a:pt x="111" y="224"/>
                      <a:pt x="109" y="228"/>
                      <a:pt x="108" y="229"/>
                    </a:cubicBezTo>
                    <a:cubicBezTo>
                      <a:pt x="108" y="231"/>
                      <a:pt x="108" y="231"/>
                      <a:pt x="108" y="231"/>
                    </a:cubicBezTo>
                    <a:cubicBezTo>
                      <a:pt x="106" y="232"/>
                      <a:pt x="106" y="232"/>
                      <a:pt x="106" y="232"/>
                    </a:cubicBezTo>
                    <a:cubicBezTo>
                      <a:pt x="87" y="242"/>
                      <a:pt x="63" y="247"/>
                      <a:pt x="62" y="248"/>
                    </a:cubicBezTo>
                    <a:cubicBezTo>
                      <a:pt x="62" y="248"/>
                      <a:pt x="62" y="248"/>
                      <a:pt x="62" y="248"/>
                    </a:cubicBezTo>
                    <a:cubicBezTo>
                      <a:pt x="53" y="248"/>
                      <a:pt x="53" y="248"/>
                      <a:pt x="53" y="248"/>
                    </a:cubicBezTo>
                    <a:cubicBezTo>
                      <a:pt x="35" y="250"/>
                      <a:pt x="22" y="259"/>
                      <a:pt x="16" y="273"/>
                    </a:cubicBezTo>
                    <a:cubicBezTo>
                      <a:pt x="13" y="280"/>
                      <a:pt x="12" y="286"/>
                      <a:pt x="11" y="29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31" name="Rectangle 30">
            <a:extLst>
              <a:ext uri="{FF2B5EF4-FFF2-40B4-BE49-F238E27FC236}">
                <a16:creationId xmlns:a16="http://schemas.microsoft.com/office/drawing/2014/main" id="{195B9BDE-32E5-464E-A388-BFE78EE6AA42}"/>
              </a:ext>
            </a:extLst>
          </p:cNvPr>
          <p:cNvSpPr/>
          <p:nvPr/>
        </p:nvSpPr>
        <p:spPr>
          <a:xfrm>
            <a:off x="9418567" y="1654540"/>
            <a:ext cx="2027903" cy="202790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latin typeface="Calibri" charset="0"/>
              <a:ea typeface="Calibri" charset="0"/>
              <a:cs typeface="Calibri" charset="0"/>
            </a:endParaRPr>
          </a:p>
        </p:txBody>
      </p:sp>
      <p:pic>
        <p:nvPicPr>
          <p:cNvPr id="14" name="Picture 13">
            <a:extLst>
              <a:ext uri="{FF2B5EF4-FFF2-40B4-BE49-F238E27FC236}">
                <a16:creationId xmlns:a16="http://schemas.microsoft.com/office/drawing/2014/main" id="{6F274E69-E79B-B448-AEBC-DEAD5C0DC168}"/>
              </a:ext>
            </a:extLst>
          </p:cNvPr>
          <p:cNvPicPr>
            <a:picLocks noChangeAspect="1"/>
          </p:cNvPicPr>
          <p:nvPr/>
        </p:nvPicPr>
        <p:blipFill>
          <a:blip r:embed="rId3"/>
          <a:stretch>
            <a:fillRect/>
          </a:stretch>
        </p:blipFill>
        <p:spPr>
          <a:xfrm>
            <a:off x="9476840" y="1715707"/>
            <a:ext cx="1910896" cy="1910896"/>
          </a:xfrm>
          <a:prstGeom prst="rect">
            <a:avLst/>
          </a:prstGeom>
        </p:spPr>
      </p:pic>
      <p:pic>
        <p:nvPicPr>
          <p:cNvPr id="2" name="Picture 1">
            <a:extLst>
              <a:ext uri="{FF2B5EF4-FFF2-40B4-BE49-F238E27FC236}">
                <a16:creationId xmlns:a16="http://schemas.microsoft.com/office/drawing/2014/main" id="{FBDB3010-28C7-A645-B1CE-F724718E5BD9}"/>
              </a:ext>
            </a:extLst>
          </p:cNvPr>
          <p:cNvPicPr>
            <a:picLocks noChangeAspect="1"/>
          </p:cNvPicPr>
          <p:nvPr/>
        </p:nvPicPr>
        <p:blipFill rotWithShape="1">
          <a:blip r:embed="rId4"/>
          <a:srcRect l="7245" t="-507" r="36786" b="2741"/>
          <a:stretch/>
        </p:blipFill>
        <p:spPr>
          <a:xfrm>
            <a:off x="854552" y="1682412"/>
            <a:ext cx="1896398" cy="1934143"/>
          </a:xfrm>
          <a:prstGeom prst="rect">
            <a:avLst/>
          </a:prstGeom>
        </p:spPr>
      </p:pic>
    </p:spTree>
    <p:extLst>
      <p:ext uri="{BB962C8B-B14F-4D97-AF65-F5344CB8AC3E}">
        <p14:creationId xmlns:p14="http://schemas.microsoft.com/office/powerpoint/2010/main" val="141448656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62EBA-6973-46A3-BE44-FDBA12218ECE}"/>
              </a:ext>
            </a:extLst>
          </p:cNvPr>
          <p:cNvSpPr>
            <a:spLocks noGrp="1"/>
          </p:cNvSpPr>
          <p:nvPr>
            <p:ph type="title"/>
          </p:nvPr>
        </p:nvSpPr>
        <p:spPr/>
        <p:txBody>
          <a:bodyPr/>
          <a:lstStyle/>
          <a:p>
            <a:r>
              <a:rPr lang="en-US" dirty="0"/>
              <a:t>What You Will Learn</a:t>
            </a:r>
          </a:p>
        </p:txBody>
      </p:sp>
      <p:sp>
        <p:nvSpPr>
          <p:cNvPr id="42" name="Rectangle 41">
            <a:extLst>
              <a:ext uri="{FF2B5EF4-FFF2-40B4-BE49-F238E27FC236}">
                <a16:creationId xmlns:a16="http://schemas.microsoft.com/office/drawing/2014/main" id="{D01ED4C7-1C4D-4963-BB49-912CE383478C}"/>
              </a:ext>
            </a:extLst>
          </p:cNvPr>
          <p:cNvSpPr/>
          <p:nvPr/>
        </p:nvSpPr>
        <p:spPr>
          <a:xfrm>
            <a:off x="8010064" y="2148270"/>
            <a:ext cx="3693374" cy="1838338"/>
          </a:xfrm>
          <a:prstGeom prst="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43" name="TextBox 42">
            <a:extLst>
              <a:ext uri="{FF2B5EF4-FFF2-40B4-BE49-F238E27FC236}">
                <a16:creationId xmlns:a16="http://schemas.microsoft.com/office/drawing/2014/main" id="{F72C046F-F220-4103-BB59-08A5D204BD37}"/>
              </a:ext>
            </a:extLst>
          </p:cNvPr>
          <p:cNvSpPr txBox="1"/>
          <p:nvPr/>
        </p:nvSpPr>
        <p:spPr>
          <a:xfrm>
            <a:off x="7988043" y="2903098"/>
            <a:ext cx="3687341" cy="341632"/>
          </a:xfrm>
          <a:prstGeom prst="rect">
            <a:avLst/>
          </a:prstGeom>
          <a:noFill/>
        </p:spPr>
        <p:txBody>
          <a:bodyPr wrap="square" rtlCol="0">
            <a:spAutoFit/>
          </a:bodyPr>
          <a:lstStyle/>
          <a:p>
            <a:pPr algn="ctr">
              <a:lnSpc>
                <a:spcPct val="90000"/>
              </a:lnSpc>
              <a:spcBef>
                <a:spcPts val="300"/>
              </a:spcBef>
              <a:buClr>
                <a:schemeClr val="tx2"/>
              </a:buClr>
            </a:pPr>
            <a:r>
              <a:rPr lang="en-US" b="1" spc="200" dirty="0">
                <a:solidFill>
                  <a:schemeClr val="accent2"/>
                </a:solidFill>
                <a:latin typeface="Calibri" charset="0"/>
                <a:ea typeface="Calibri" charset="0"/>
                <a:cs typeface="Calibri" charset="0"/>
              </a:rPr>
              <a:t>DISCUSS KEY LESSONS</a:t>
            </a:r>
          </a:p>
        </p:txBody>
      </p:sp>
      <p:grpSp>
        <p:nvGrpSpPr>
          <p:cNvPr id="46" name="Group 45">
            <a:extLst>
              <a:ext uri="{FF2B5EF4-FFF2-40B4-BE49-F238E27FC236}">
                <a16:creationId xmlns:a16="http://schemas.microsoft.com/office/drawing/2014/main" id="{C335DC08-BE9A-4C66-B0E0-2836803CD3D1}"/>
              </a:ext>
            </a:extLst>
          </p:cNvPr>
          <p:cNvGrpSpPr/>
          <p:nvPr/>
        </p:nvGrpSpPr>
        <p:grpSpPr>
          <a:xfrm>
            <a:off x="580040" y="2148270"/>
            <a:ext cx="3722521" cy="1840728"/>
            <a:chOff x="707845" y="2277672"/>
            <a:chExt cx="3604896" cy="1782564"/>
          </a:xfrm>
        </p:grpSpPr>
        <p:sp>
          <p:nvSpPr>
            <p:cNvPr id="47" name="Rectangle 46">
              <a:extLst>
                <a:ext uri="{FF2B5EF4-FFF2-40B4-BE49-F238E27FC236}">
                  <a16:creationId xmlns:a16="http://schemas.microsoft.com/office/drawing/2014/main" id="{0428E5EB-BE4B-42F3-8271-1A1C3060BFDC}"/>
                </a:ext>
              </a:extLst>
            </p:cNvPr>
            <p:cNvSpPr/>
            <p:nvPr/>
          </p:nvSpPr>
          <p:spPr>
            <a:xfrm>
              <a:off x="707845" y="2277672"/>
              <a:ext cx="3575428" cy="1782564"/>
            </a:xfrm>
            <a:prstGeom prst="rect">
              <a:avLst/>
            </a:prstGeom>
            <a:solidFill>
              <a:schemeClr val="accent1">
                <a:lumMod val="40000"/>
                <a:lumOff val="60000"/>
              </a:schemeClr>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48" name="TextBox 47">
              <a:extLst>
                <a:ext uri="{FF2B5EF4-FFF2-40B4-BE49-F238E27FC236}">
                  <a16:creationId xmlns:a16="http://schemas.microsoft.com/office/drawing/2014/main" id="{1F2B4CE1-A3FE-40EB-9DDB-8266263D6BEF}"/>
                </a:ext>
              </a:extLst>
            </p:cNvPr>
            <p:cNvSpPr txBox="1"/>
            <p:nvPr/>
          </p:nvSpPr>
          <p:spPr>
            <a:xfrm>
              <a:off x="735763" y="3032659"/>
              <a:ext cx="3576978" cy="572259"/>
            </a:xfrm>
            <a:prstGeom prst="rect">
              <a:avLst/>
            </a:prstGeom>
            <a:noFill/>
          </p:spPr>
          <p:txBody>
            <a:bodyPr wrap="square" rtlCol="0">
              <a:spAutoFit/>
            </a:bodyPr>
            <a:lstStyle/>
            <a:p>
              <a:pPr algn="ctr">
                <a:lnSpc>
                  <a:spcPct val="90000"/>
                </a:lnSpc>
                <a:buClr>
                  <a:schemeClr val="tx2"/>
                </a:buClr>
              </a:pPr>
              <a:r>
                <a:rPr lang="en-US" b="1" spc="200" dirty="0">
                  <a:solidFill>
                    <a:schemeClr val="accent2"/>
                  </a:solidFill>
                  <a:latin typeface="Calibri" charset="0"/>
                  <a:ea typeface="Calibri" charset="0"/>
                  <a:cs typeface="Calibri" charset="0"/>
                </a:rPr>
                <a:t>UNDERSTAND INDUSTRY CHALLENGES</a:t>
              </a:r>
            </a:p>
          </p:txBody>
        </p:sp>
      </p:grpSp>
      <p:sp>
        <p:nvSpPr>
          <p:cNvPr id="50" name="Rectangle 49">
            <a:extLst>
              <a:ext uri="{FF2B5EF4-FFF2-40B4-BE49-F238E27FC236}">
                <a16:creationId xmlns:a16="http://schemas.microsoft.com/office/drawing/2014/main" id="{1D668DD4-91C8-4068-9E17-1AFB8C741D95}"/>
              </a:ext>
            </a:extLst>
          </p:cNvPr>
          <p:cNvSpPr/>
          <p:nvPr/>
        </p:nvSpPr>
        <p:spPr>
          <a:xfrm>
            <a:off x="4295858" y="2148270"/>
            <a:ext cx="3690933" cy="1836240"/>
          </a:xfrm>
          <a:prstGeom prst="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endParaRPr>
          </a:p>
        </p:txBody>
      </p:sp>
      <p:sp>
        <p:nvSpPr>
          <p:cNvPr id="51" name="TextBox 50">
            <a:extLst>
              <a:ext uri="{FF2B5EF4-FFF2-40B4-BE49-F238E27FC236}">
                <a16:creationId xmlns:a16="http://schemas.microsoft.com/office/drawing/2014/main" id="{B3CBB8B9-2773-4AA6-8C75-5080D2667CD0}"/>
              </a:ext>
            </a:extLst>
          </p:cNvPr>
          <p:cNvSpPr txBox="1"/>
          <p:nvPr/>
        </p:nvSpPr>
        <p:spPr>
          <a:xfrm>
            <a:off x="4256408" y="2913250"/>
            <a:ext cx="3807279" cy="840230"/>
          </a:xfrm>
          <a:prstGeom prst="rect">
            <a:avLst/>
          </a:prstGeom>
          <a:noFill/>
        </p:spPr>
        <p:txBody>
          <a:bodyPr wrap="square" rtlCol="0">
            <a:spAutoFit/>
          </a:bodyPr>
          <a:lstStyle/>
          <a:p>
            <a:pPr algn="ctr">
              <a:lnSpc>
                <a:spcPct val="90000"/>
              </a:lnSpc>
              <a:buClr>
                <a:schemeClr val="tx2"/>
              </a:buClr>
            </a:pPr>
            <a:r>
              <a:rPr lang="en-US" b="1" spc="200" dirty="0">
                <a:solidFill>
                  <a:schemeClr val="accent2"/>
                </a:solidFill>
                <a:latin typeface="Calibri" charset="0"/>
                <a:ea typeface="Calibri" charset="0"/>
                <a:cs typeface="Calibri" charset="0"/>
              </a:rPr>
              <a:t>LEARN ABOUT [YOUR SERVICENOW-BASED SOLUTION]</a:t>
            </a:r>
          </a:p>
        </p:txBody>
      </p:sp>
      <p:sp>
        <p:nvSpPr>
          <p:cNvPr id="52" name="Rectangle 51">
            <a:extLst>
              <a:ext uri="{FF2B5EF4-FFF2-40B4-BE49-F238E27FC236}">
                <a16:creationId xmlns:a16="http://schemas.microsoft.com/office/drawing/2014/main" id="{08B8094B-9C05-45DE-AC9D-3A13009ACC42}"/>
              </a:ext>
            </a:extLst>
          </p:cNvPr>
          <p:cNvSpPr/>
          <p:nvPr/>
        </p:nvSpPr>
        <p:spPr>
          <a:xfrm>
            <a:off x="4299062" y="2108924"/>
            <a:ext cx="3694176" cy="11867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53" name="Oval 52">
            <a:extLst>
              <a:ext uri="{FF2B5EF4-FFF2-40B4-BE49-F238E27FC236}">
                <a16:creationId xmlns:a16="http://schemas.microsoft.com/office/drawing/2014/main" id="{42DB70CC-923E-4768-B739-A801B2823212}"/>
              </a:ext>
            </a:extLst>
          </p:cNvPr>
          <p:cNvSpPr/>
          <p:nvPr/>
        </p:nvSpPr>
        <p:spPr>
          <a:xfrm>
            <a:off x="5609840" y="1624972"/>
            <a:ext cx="1083907" cy="108390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800" dirty="0">
                <a:solidFill>
                  <a:srgbClr val="FFFFFF"/>
                </a:solidFill>
                <a:latin typeface="Calibri" charset="0"/>
                <a:ea typeface="Calibri" charset="0"/>
                <a:cs typeface="Calibri" charset="0"/>
              </a:rPr>
              <a:t>2</a:t>
            </a:r>
          </a:p>
        </p:txBody>
      </p:sp>
      <p:sp>
        <p:nvSpPr>
          <p:cNvPr id="19" name="Rectangle 18">
            <a:extLst>
              <a:ext uri="{FF2B5EF4-FFF2-40B4-BE49-F238E27FC236}">
                <a16:creationId xmlns:a16="http://schemas.microsoft.com/office/drawing/2014/main" id="{08B8094B-9C05-45DE-AC9D-3A13009ACC42}"/>
              </a:ext>
            </a:extLst>
          </p:cNvPr>
          <p:cNvSpPr/>
          <p:nvPr/>
        </p:nvSpPr>
        <p:spPr>
          <a:xfrm>
            <a:off x="8012077" y="2108924"/>
            <a:ext cx="3694176" cy="11867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45" name="Oval 44">
            <a:extLst>
              <a:ext uri="{FF2B5EF4-FFF2-40B4-BE49-F238E27FC236}">
                <a16:creationId xmlns:a16="http://schemas.microsoft.com/office/drawing/2014/main" id="{D1C380CA-6B0A-4A22-A1C8-E17B757903DA}"/>
              </a:ext>
            </a:extLst>
          </p:cNvPr>
          <p:cNvSpPr/>
          <p:nvPr/>
        </p:nvSpPr>
        <p:spPr>
          <a:xfrm>
            <a:off x="9322888" y="1600200"/>
            <a:ext cx="1083907" cy="108390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800" dirty="0">
                <a:solidFill>
                  <a:srgbClr val="FFFFFF"/>
                </a:solidFill>
                <a:latin typeface="Calibri" charset="0"/>
                <a:ea typeface="Calibri" charset="0"/>
                <a:cs typeface="Calibri" charset="0"/>
              </a:rPr>
              <a:t>3</a:t>
            </a:r>
          </a:p>
        </p:txBody>
      </p:sp>
      <p:sp>
        <p:nvSpPr>
          <p:cNvPr id="23" name="Rectangle 22">
            <a:extLst>
              <a:ext uri="{FF2B5EF4-FFF2-40B4-BE49-F238E27FC236}">
                <a16:creationId xmlns:a16="http://schemas.microsoft.com/office/drawing/2014/main" id="{08B8094B-9C05-45DE-AC9D-3A13009ACC42}"/>
              </a:ext>
            </a:extLst>
          </p:cNvPr>
          <p:cNvSpPr/>
          <p:nvPr/>
        </p:nvSpPr>
        <p:spPr>
          <a:xfrm>
            <a:off x="580040" y="2111071"/>
            <a:ext cx="3694176" cy="11867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54" name="Oval 53">
            <a:extLst>
              <a:ext uri="{FF2B5EF4-FFF2-40B4-BE49-F238E27FC236}">
                <a16:creationId xmlns:a16="http://schemas.microsoft.com/office/drawing/2014/main" id="{EC32F78D-F2CD-436D-A641-D32345464A70}"/>
              </a:ext>
            </a:extLst>
          </p:cNvPr>
          <p:cNvSpPr/>
          <p:nvPr/>
        </p:nvSpPr>
        <p:spPr>
          <a:xfrm>
            <a:off x="1914512" y="1604182"/>
            <a:ext cx="1083907" cy="1083906"/>
          </a:xfrm>
          <a:prstGeom prst="ellipse">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800" dirty="0">
                <a:solidFill>
                  <a:srgbClr val="FFFFFF"/>
                </a:solidFill>
                <a:latin typeface="Calibri" charset="0"/>
                <a:ea typeface="Calibri" charset="0"/>
                <a:cs typeface="Calibri" charset="0"/>
              </a:rPr>
              <a:t>1</a:t>
            </a:r>
          </a:p>
        </p:txBody>
      </p:sp>
    </p:spTree>
    <p:extLst>
      <p:ext uri="{BB962C8B-B14F-4D97-AF65-F5344CB8AC3E}">
        <p14:creationId xmlns:p14="http://schemas.microsoft.com/office/powerpoint/2010/main" val="306836530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Context</a:t>
            </a:r>
          </a:p>
        </p:txBody>
      </p:sp>
      <p:sp>
        <p:nvSpPr>
          <p:cNvPr id="3" name="Content Placeholder 2"/>
          <p:cNvSpPr>
            <a:spLocks noGrp="1"/>
          </p:cNvSpPr>
          <p:nvPr>
            <p:ph idx="1"/>
          </p:nvPr>
        </p:nvSpPr>
        <p:spPr/>
        <p:txBody>
          <a:bodyPr/>
          <a:lstStyle/>
          <a:p>
            <a:r>
              <a:rPr lang="en-US" dirty="0"/>
              <a:t>Describe your situation, environment, business issues (market, customer trends, goals impacting your company</a:t>
            </a:r>
            <a:r>
              <a:rPr lang="is-IS" dirty="0"/>
              <a:t>)</a:t>
            </a:r>
            <a:endParaRPr lang="en-US" dirty="0"/>
          </a:p>
          <a:p>
            <a:endParaRPr lang="en-US" dirty="0"/>
          </a:p>
        </p:txBody>
      </p:sp>
    </p:spTree>
    <p:extLst>
      <p:ext uri="{BB962C8B-B14F-4D97-AF65-F5344CB8AC3E}">
        <p14:creationId xmlns:p14="http://schemas.microsoft.com/office/powerpoint/2010/main" val="127073502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Challenges</a:t>
            </a:r>
          </a:p>
        </p:txBody>
      </p:sp>
      <p:sp>
        <p:nvSpPr>
          <p:cNvPr id="3" name="Content Placeholder 2"/>
          <p:cNvSpPr>
            <a:spLocks noGrp="1"/>
          </p:cNvSpPr>
          <p:nvPr>
            <p:ph idx="1"/>
          </p:nvPr>
        </p:nvSpPr>
        <p:spPr/>
        <p:txBody>
          <a:bodyPr/>
          <a:lstStyle/>
          <a:p>
            <a:r>
              <a:rPr lang="en-US"/>
              <a:t>This slide should describe, list and/or illustrate the challenges you faced that you solved with ServiceNow</a:t>
            </a:r>
            <a:endParaRPr lang="en-US" dirty="0"/>
          </a:p>
        </p:txBody>
      </p:sp>
    </p:spTree>
    <p:extLst>
      <p:ext uri="{BB962C8B-B14F-4D97-AF65-F5344CB8AC3E}">
        <p14:creationId xmlns:p14="http://schemas.microsoft.com/office/powerpoint/2010/main" val="66376904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Our Goals</a:t>
            </a:r>
          </a:p>
        </p:txBody>
      </p:sp>
      <p:sp>
        <p:nvSpPr>
          <p:cNvPr id="3" name="Content Placeholder 2"/>
          <p:cNvSpPr>
            <a:spLocks noGrp="1"/>
          </p:cNvSpPr>
          <p:nvPr>
            <p:ph idx="1"/>
          </p:nvPr>
        </p:nvSpPr>
        <p:spPr/>
        <p:txBody>
          <a:bodyPr/>
          <a:lstStyle/>
          <a:p>
            <a:r>
              <a:rPr lang="en-US"/>
              <a:t>This slide should describe your goals in addressing the challenges</a:t>
            </a:r>
            <a:endParaRPr lang="en-US" dirty="0"/>
          </a:p>
        </p:txBody>
      </p:sp>
    </p:spTree>
    <p:extLst>
      <p:ext uri="{BB962C8B-B14F-4D97-AF65-F5344CB8AC3E}">
        <p14:creationId xmlns:p14="http://schemas.microsoft.com/office/powerpoint/2010/main" val="282404540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What are we building?</a:t>
            </a:r>
          </a:p>
        </p:txBody>
      </p:sp>
      <p:sp>
        <p:nvSpPr>
          <p:cNvPr id="24" name="Content Placeholder 23"/>
          <p:cNvSpPr>
            <a:spLocks noGrp="1"/>
          </p:cNvSpPr>
          <p:nvPr>
            <p:ph idx="1"/>
          </p:nvPr>
        </p:nvSpPr>
        <p:spPr/>
        <p:txBody>
          <a:bodyPr/>
          <a:lstStyle/>
          <a:p>
            <a:pPr lvl="0"/>
            <a:r>
              <a:rPr lang="en-US" dirty="0"/>
              <a:t>Ideation portal</a:t>
            </a:r>
          </a:p>
          <a:p>
            <a:pPr lvl="0"/>
            <a:r>
              <a:rPr lang="en-US" dirty="0"/>
              <a:t>Submit new ideas</a:t>
            </a:r>
          </a:p>
          <a:p>
            <a:pPr lvl="0"/>
            <a:r>
              <a:rPr lang="en-US" dirty="0"/>
              <a:t>Vote on other ideas</a:t>
            </a:r>
          </a:p>
          <a:p>
            <a:pPr lvl="0"/>
            <a:r>
              <a:rPr lang="en-US" dirty="0"/>
              <a:t>Filter ideas</a:t>
            </a:r>
          </a:p>
          <a:p>
            <a:pPr lvl="1"/>
            <a:r>
              <a:rPr lang="en-US" dirty="0"/>
              <a:t>All ideas</a:t>
            </a:r>
          </a:p>
          <a:p>
            <a:pPr lvl="1"/>
            <a:r>
              <a:rPr lang="en-US" dirty="0"/>
              <a:t>Ideas I’ve submitted</a:t>
            </a:r>
          </a:p>
          <a:p>
            <a:pPr lvl="1"/>
            <a:r>
              <a:rPr lang="en-US" dirty="0"/>
              <a:t>Ideas I’ve voted on</a:t>
            </a:r>
          </a:p>
        </p:txBody>
      </p:sp>
      <p:pic>
        <p:nvPicPr>
          <p:cNvPr id="5" name="Picture 4">
            <a:extLst>
              <a:ext uri="{FF2B5EF4-FFF2-40B4-BE49-F238E27FC236}">
                <a16:creationId xmlns:a16="http://schemas.microsoft.com/office/drawing/2014/main" id="{FE7C3C11-2217-1B46-BEF2-57B1909A3740}"/>
              </a:ext>
            </a:extLst>
          </p:cNvPr>
          <p:cNvPicPr>
            <a:picLocks noChangeAspect="1"/>
          </p:cNvPicPr>
          <p:nvPr/>
        </p:nvPicPr>
        <p:blipFill>
          <a:blip r:embed="rId3"/>
          <a:stretch>
            <a:fillRect/>
          </a:stretch>
        </p:blipFill>
        <p:spPr>
          <a:xfrm>
            <a:off x="4750446" y="773515"/>
            <a:ext cx="7340600" cy="5511800"/>
          </a:xfrm>
          <a:prstGeom prst="rect">
            <a:avLst/>
          </a:prstGeom>
        </p:spPr>
      </p:pic>
    </p:spTree>
    <p:extLst>
      <p:ext uri="{BB962C8B-B14F-4D97-AF65-F5344CB8AC3E}">
        <p14:creationId xmlns:p14="http://schemas.microsoft.com/office/powerpoint/2010/main" val="2451803339"/>
      </p:ext>
    </p:extLst>
  </p:cSld>
  <p:clrMapOvr>
    <a:masterClrMapping/>
  </p:clrMapOvr>
  <p:transition>
    <p:fade/>
  </p:transition>
</p:sld>
</file>

<file path=ppt/theme/theme1.xml><?xml version="1.0" encoding="utf-8"?>
<a:theme xmlns:a="http://schemas.openxmlformats.org/drawingml/2006/main" name="2017_ServiceNow_General_Use_PPT_050417">
  <a:themeElements>
    <a:clrScheme name="ServiceNow 2017 Color Palette">
      <a:dk1>
        <a:srgbClr val="000000"/>
      </a:dk1>
      <a:lt1>
        <a:srgbClr val="FFFFFF"/>
      </a:lt1>
      <a:dk2>
        <a:srgbClr val="D1232B"/>
      </a:dk2>
      <a:lt2>
        <a:srgbClr val="646464"/>
      </a:lt2>
      <a:accent1>
        <a:srgbClr val="94C6C9"/>
      </a:accent1>
      <a:accent2>
        <a:srgbClr val="006576"/>
      </a:accent2>
      <a:accent3>
        <a:srgbClr val="122248"/>
      </a:accent3>
      <a:accent4>
        <a:srgbClr val="EA9123"/>
      </a:accent4>
      <a:accent5>
        <a:srgbClr val="50A78B"/>
      </a:accent5>
      <a:accent6>
        <a:srgbClr val="92CF4F"/>
      </a:accent6>
      <a:hlink>
        <a:srgbClr val="92CE4E"/>
      </a:hlink>
      <a:folHlink>
        <a:srgbClr val="EA9023"/>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6576"/>
        </a:solidFill>
        <a:ln>
          <a:noFill/>
        </a:ln>
        <a:effectLst/>
      </a:spPr>
      <a:bodyPr rtlCol="0" anchor="ctr"/>
      <a:lstStyle>
        <a:defPPr algn="ctr">
          <a:defRPr dirty="0" err="1" smtClean="0">
            <a:solidFill>
              <a:srgbClr val="FFFFFF"/>
            </a:solidFill>
            <a:latin typeface="Calibri" charset="0"/>
            <a:ea typeface="Calibri" charset="0"/>
            <a:cs typeface="Calibri" charset="0"/>
          </a:defRPr>
        </a:defPPr>
      </a:lstStyle>
      <a:style>
        <a:lnRef idx="1">
          <a:schemeClr val="accent1"/>
        </a:lnRef>
        <a:fillRef idx="3">
          <a:schemeClr val="accent1"/>
        </a:fillRef>
        <a:effectRef idx="2">
          <a:schemeClr val="accent1"/>
        </a:effectRef>
        <a:fontRef idx="minor">
          <a:schemeClr val="lt1"/>
        </a:fontRef>
      </a:style>
    </a:spDef>
    <a:lnDef>
      <a:spPr>
        <a:ln w="19050">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spcBef>
            <a:spcPts val="1200"/>
          </a:spcBef>
          <a:buClr>
            <a:schemeClr val="tx2"/>
          </a:buClr>
          <a:defRPr sz="2400" dirty="0" smtClean="0"/>
        </a:defPPr>
      </a:lstStyle>
    </a:txDef>
  </a:objectDefaults>
  <a:extraClrSchemeLst/>
  <a:custClrLst>
    <a:custClr name="IT Red">
      <a:srgbClr val="D5585A"/>
    </a:custClr>
    <a:custClr name="Security Green">
      <a:srgbClr val="50A78A"/>
    </a:custClr>
    <a:custClr name="Cust Serve Gold">
      <a:srgbClr val="F3BF00"/>
    </a:custClr>
    <a:custClr name="HR Purple">
      <a:srgbClr val="9564C3"/>
    </a:custClr>
    <a:custClr name="Bus App Blue">
      <a:srgbClr val="56A2D7"/>
    </a:custClr>
  </a:custClrLst>
  <a:extLst>
    <a:ext uri="{05A4C25C-085E-4340-85A3-A5531E510DB2}">
      <thm15:themeFamily xmlns:thm15="http://schemas.microsoft.com/office/thememl/2012/main" name="General Use Powerpoint Template_White_Calibri_102717" id="{422BDBEB-22A4-7D4D-B37A-AB1A5248F9BD}" vid="{DFFFD2CC-E81A-514A-890E-7C01095B5CC2}"/>
    </a:ext>
  </a:extLst>
</a:theme>
</file>

<file path=ppt/theme/theme2.xml><?xml version="1.0" encoding="utf-8"?>
<a:theme xmlns:a="http://schemas.openxmlformats.org/drawingml/2006/main" name="Office Theme">
  <a:themeElements>
    <a:clrScheme name="ServiceNow2014">
      <a:dk1>
        <a:srgbClr val="515151"/>
      </a:dk1>
      <a:lt1>
        <a:srgbClr val="FFFFFF"/>
      </a:lt1>
      <a:dk2>
        <a:srgbClr val="D1232B"/>
      </a:dk2>
      <a:lt2>
        <a:srgbClr val="A5A5A5"/>
      </a:lt2>
      <a:accent1>
        <a:srgbClr val="006DDA"/>
      </a:accent1>
      <a:accent2>
        <a:srgbClr val="003399"/>
      </a:accent2>
      <a:accent3>
        <a:srgbClr val="001642"/>
      </a:accent3>
      <a:accent4>
        <a:srgbClr val="55ADFD"/>
      </a:accent4>
      <a:accent5>
        <a:srgbClr val="A5A5A5"/>
      </a:accent5>
      <a:accent6>
        <a:srgbClr val="515151"/>
      </a:accent6>
      <a:hlink>
        <a:srgbClr val="55ADFD"/>
      </a:hlink>
      <a:folHlink>
        <a:srgbClr val="D25B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IT Red">
      <a:srgbClr val="D5585A"/>
    </a:custClr>
    <a:custClr name="Security Green">
      <a:srgbClr val="50A78A"/>
    </a:custClr>
    <a:custClr name="Cust Serve Gold">
      <a:srgbClr val="F3BF00"/>
    </a:custClr>
    <a:custClr name="HR Purple">
      <a:srgbClr val="9564C3"/>
    </a:custClr>
    <a:custClr name="Bus App Blue">
      <a:srgbClr val="56A2D7"/>
    </a:custClr>
  </a:custClrLst>
</a:theme>
</file>

<file path=ppt/theme/theme3.xml><?xml version="1.0" encoding="utf-8"?>
<a:theme xmlns:a="http://schemas.openxmlformats.org/drawingml/2006/main" name="Office Theme">
  <a:themeElements>
    <a:clrScheme name="ServiceNow2014">
      <a:dk1>
        <a:srgbClr val="515151"/>
      </a:dk1>
      <a:lt1>
        <a:srgbClr val="FFFFFF"/>
      </a:lt1>
      <a:dk2>
        <a:srgbClr val="D1232B"/>
      </a:dk2>
      <a:lt2>
        <a:srgbClr val="A5A5A5"/>
      </a:lt2>
      <a:accent1>
        <a:srgbClr val="006DDA"/>
      </a:accent1>
      <a:accent2>
        <a:srgbClr val="003399"/>
      </a:accent2>
      <a:accent3>
        <a:srgbClr val="001642"/>
      </a:accent3>
      <a:accent4>
        <a:srgbClr val="55ADFD"/>
      </a:accent4>
      <a:accent5>
        <a:srgbClr val="A5A5A5"/>
      </a:accent5>
      <a:accent6>
        <a:srgbClr val="515151"/>
      </a:accent6>
      <a:hlink>
        <a:srgbClr val="55ADFD"/>
      </a:hlink>
      <a:folHlink>
        <a:srgbClr val="D25B1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IT Red">
      <a:srgbClr val="D5585A"/>
    </a:custClr>
    <a:custClr name="Security Green">
      <a:srgbClr val="50A78A"/>
    </a:custClr>
    <a:custClr name="Cust Serve Gold">
      <a:srgbClr val="F3BF00"/>
    </a:custClr>
    <a:custClr name="HR Purple">
      <a:srgbClr val="9564C3"/>
    </a:custClr>
    <a:custClr name="Bus App Blue">
      <a:srgbClr val="56A2D7"/>
    </a:custClr>
  </a:custClrLst>
</a:theme>
</file>

<file path=docProps/app.xml><?xml version="1.0" encoding="utf-8"?>
<Properties xmlns="http://schemas.openxmlformats.org/officeDocument/2006/extended-properties" xmlns:vt="http://schemas.openxmlformats.org/officeDocument/2006/docPropsVTypes">
  <Template>General Use Powerpoint Template_White_Calibri_102717</Template>
  <TotalTime>1600</TotalTime>
  <Words>805</Words>
  <Application>Microsoft Macintosh PowerPoint</Application>
  <PresentationFormat>Widescreen</PresentationFormat>
  <Paragraphs>143</Paragraphs>
  <Slides>27</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Avenir Book</vt:lpstr>
      <vt:lpstr>Calibri</vt:lpstr>
      <vt:lpstr>Calibri Light</vt:lpstr>
      <vt:lpstr>Calibri Regular</vt:lpstr>
      <vt:lpstr>Mangal</vt:lpstr>
      <vt:lpstr>2017_ServiceNow_General_Use_PPT_050417</vt:lpstr>
      <vt:lpstr>Configuring and Deploying an Engaging Service Portal</vt:lpstr>
      <vt:lpstr>Agenda</vt:lpstr>
      <vt:lpstr>Speaker Introduction</vt:lpstr>
      <vt:lpstr>Speaker Introduction</vt:lpstr>
      <vt:lpstr>What You Will Learn</vt:lpstr>
      <vt:lpstr>Context</vt:lpstr>
      <vt:lpstr>Challenges</vt:lpstr>
      <vt:lpstr>Our Goals</vt:lpstr>
      <vt:lpstr>What are we building?</vt:lpstr>
      <vt:lpstr>PowerPoint Presentation</vt:lpstr>
      <vt:lpstr>PowerPoint Presentation</vt:lpstr>
      <vt:lpstr>Bootstrap</vt:lpstr>
      <vt:lpstr>Service Portal and Bootstrap</vt:lpstr>
      <vt:lpstr>Idea Home Container Layout</vt:lpstr>
      <vt:lpstr>Idea Home Columns</vt:lpstr>
      <vt:lpstr>PowerPoint Presentation</vt:lpstr>
      <vt:lpstr>PowerPoint Presentation</vt:lpstr>
      <vt:lpstr>Using AngularJS $broadcast and $emit</vt:lpstr>
      <vt:lpstr>$scope.$emit() and $scope.$broadcast()</vt:lpstr>
      <vt:lpstr>$scope.$broadcast() vs $scope.$emit() </vt:lpstr>
      <vt:lpstr>$rootScope.$broadcast()</vt:lpstr>
      <vt:lpstr>PowerPoint Presentation</vt:lpstr>
      <vt:lpstr>$rootScope.$broadcast()</vt:lpstr>
      <vt:lpstr>PowerPoint Presentation</vt:lpstr>
      <vt:lpstr>PowerPoint Presentation</vt:lpstr>
      <vt:lpstr>Questions?</vt:lpstr>
      <vt:lpstr>PowerPoint Presentation</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General Use PowerPoint</dc:title>
  <dc:creator>John Reed</dc:creator>
  <cp:lastModifiedBy>Dylan Lindgren</cp:lastModifiedBy>
  <cp:revision>282</cp:revision>
  <cp:lastPrinted>2018-01-22T23:06:39Z</cp:lastPrinted>
  <dcterms:created xsi:type="dcterms:W3CDTF">2017-11-02T21:33:41Z</dcterms:created>
  <dcterms:modified xsi:type="dcterms:W3CDTF">2018-03-13T05:49:39Z</dcterms:modified>
</cp:coreProperties>
</file>

<file path=docProps/thumbnail.jpeg>
</file>